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Canva Sans Bold" charset="1" panose="020B0803030501040103"/>
      <p:regular r:id="rId23"/>
    </p:embeddedFont>
    <p:embeddedFont>
      <p:font typeface="League Spartan" charset="1" panose="00000800000000000000"/>
      <p:regular r:id="rId24"/>
    </p:embeddedFont>
    <p:embeddedFont>
      <p:font typeface="Montserrat Light" charset="1" panose="00000400000000000000"/>
      <p:regular r:id="rId25"/>
    </p:embeddedFont>
    <p:embeddedFont>
      <p:font typeface="Archivo Black" charset="1" panose="020B0A03020202020B04"/>
      <p:regular r:id="rId26"/>
    </p:embeddedFont>
    <p:embeddedFont>
      <p:font typeface="Montserrat Bold" charset="1" panose="00000800000000000000"/>
      <p:regular r:id="rId27"/>
    </p:embeddedFont>
    <p:embeddedFont>
      <p:font typeface="Source Sans Pro Bold" charset="1" panose="020B0703030403020204"/>
      <p:regular r:id="rId28"/>
    </p:embeddedFont>
    <p:embeddedFont>
      <p:font typeface="Open Sans Bold" charset="1" panose="020B0806030504020204"/>
      <p:regular r:id="rId29"/>
    </p:embeddedFont>
    <p:embeddedFont>
      <p:font typeface="Zantiqa" charset="1" panose="02000803000000020004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4.png" Type="http://schemas.openxmlformats.org/officeDocument/2006/relationships/image"/><Relationship Id="rId4" Target="https://drive.google.com/drive/folders/1ER6qdWfnbYI6KUtxysdIke2C3ARSRtJT?usp=sharing" TargetMode="External" Type="http://schemas.openxmlformats.org/officeDocument/2006/relationships/hyperlink"/><Relationship Id="rId5" Target="https://drive.google.com/drive/folders/1ER6qdWfnbYI6KUtxysdIke2C3ARSRtJT?usp=sharing" TargetMode="External" Type="http://schemas.openxmlformats.org/officeDocument/2006/relationships/hyperlink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6.png" Type="http://schemas.openxmlformats.org/officeDocument/2006/relationships/image"/><Relationship Id="rId4" Target="https://drive.google.com/drive/folders/1VlqIj_k3no2iOj8mVHybbXBY5wV0hBWR?usp=sharing" TargetMode="External" Type="http://schemas.openxmlformats.org/officeDocument/2006/relationships/hyperlink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7.png" Type="http://schemas.openxmlformats.org/officeDocument/2006/relationships/image"/><Relationship Id="rId4" Target="../media/image4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svg" Type="http://schemas.openxmlformats.org/officeDocument/2006/relationships/image"/><Relationship Id="rId11" Target="../media/image60.png" Type="http://schemas.openxmlformats.org/officeDocument/2006/relationships/image"/><Relationship Id="rId12" Target="../media/image61.svg" Type="http://schemas.openxmlformats.org/officeDocument/2006/relationships/image"/><Relationship Id="rId13" Target="../media/image62.png" Type="http://schemas.openxmlformats.org/officeDocument/2006/relationships/image"/><Relationship Id="rId14" Target="../media/image63.svg" Type="http://schemas.openxmlformats.org/officeDocument/2006/relationships/image"/><Relationship Id="rId15" Target="../media/image64.png" Type="http://schemas.openxmlformats.org/officeDocument/2006/relationships/image"/><Relationship Id="rId16" Target="../media/image65.svg" Type="http://schemas.openxmlformats.org/officeDocument/2006/relationships/image"/><Relationship Id="rId2" Target="../media/image1.jpeg" Type="http://schemas.openxmlformats.org/officeDocument/2006/relationships/image"/><Relationship Id="rId3" Target="../media/image52.png" Type="http://schemas.openxmlformats.org/officeDocument/2006/relationships/image"/><Relationship Id="rId4" Target="../media/image53.svg" Type="http://schemas.openxmlformats.org/officeDocument/2006/relationships/image"/><Relationship Id="rId5" Target="../media/image54.png" Type="http://schemas.openxmlformats.org/officeDocument/2006/relationships/image"/><Relationship Id="rId6" Target="../media/image55.svg" Type="http://schemas.openxmlformats.org/officeDocument/2006/relationships/image"/><Relationship Id="rId7" Target="../media/image56.png" Type="http://schemas.openxmlformats.org/officeDocument/2006/relationships/image"/><Relationship Id="rId8" Target="../media/image57.svg" Type="http://schemas.openxmlformats.org/officeDocument/2006/relationships/image"/><Relationship Id="rId9" Target="../media/image5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30.png" Type="http://schemas.openxmlformats.org/officeDocument/2006/relationships/image"/><Relationship Id="rId12" Target="../media/image31.svg" Type="http://schemas.openxmlformats.org/officeDocument/2006/relationships/image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svg" Type="http://schemas.openxmlformats.org/officeDocument/2006/relationships/image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03" t="-12937" r="-2701" b="-12461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4485832" y="-3478054"/>
            <a:ext cx="9316336" cy="17106339"/>
            <a:chOff x="0" y="0"/>
            <a:chExt cx="6019703" cy="110531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19703" cy="11053173"/>
            </a:xfrm>
            <a:custGeom>
              <a:avLst/>
              <a:gdLst/>
              <a:ahLst/>
              <a:cxnLst/>
              <a:rect r="r" b="b" t="t" l="l"/>
              <a:pathLst>
                <a:path h="11053173" w="6019703">
                  <a:moveTo>
                    <a:pt x="5859683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0893154"/>
                  </a:lnTo>
                  <a:lnTo>
                    <a:pt x="160020" y="11053173"/>
                  </a:lnTo>
                  <a:lnTo>
                    <a:pt x="5859683" y="11053173"/>
                  </a:lnTo>
                  <a:lnTo>
                    <a:pt x="6019703" y="10893154"/>
                  </a:lnTo>
                  <a:lnTo>
                    <a:pt x="6019703" y="160020"/>
                  </a:lnTo>
                  <a:lnTo>
                    <a:pt x="585968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FFAC33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63500" y="25400"/>
              <a:ext cx="5892703" cy="109642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406889" y="3961549"/>
            <a:ext cx="308745" cy="1950174"/>
            <a:chOff x="0" y="0"/>
            <a:chExt cx="198106" cy="12513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8106" cy="1251325"/>
            </a:xfrm>
            <a:custGeom>
              <a:avLst/>
              <a:gdLst/>
              <a:ahLst/>
              <a:cxnLst/>
              <a:rect r="r" b="b" t="t" l="l"/>
              <a:pathLst>
                <a:path h="1251325" w="198106">
                  <a:moveTo>
                    <a:pt x="0" y="0"/>
                  </a:moveTo>
                  <a:lnTo>
                    <a:pt x="198106" y="0"/>
                  </a:lnTo>
                  <a:lnTo>
                    <a:pt x="198106" y="1251325"/>
                  </a:lnTo>
                  <a:lnTo>
                    <a:pt x="0" y="1251325"/>
                  </a:lnTo>
                  <a:close/>
                </a:path>
              </a:pathLst>
            </a:custGeom>
            <a:solidFill>
              <a:srgbClr val="E9DED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98106" cy="1289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5400000">
            <a:off x="-350303" y="5765796"/>
            <a:ext cx="1950243" cy="269377"/>
            <a:chOff x="0" y="0"/>
            <a:chExt cx="1251370" cy="17284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51370" cy="172845"/>
            </a:xfrm>
            <a:custGeom>
              <a:avLst/>
              <a:gdLst/>
              <a:ahLst/>
              <a:cxnLst/>
              <a:rect r="r" b="b" t="t" l="l"/>
              <a:pathLst>
                <a:path h="172845" w="1251370">
                  <a:moveTo>
                    <a:pt x="0" y="0"/>
                  </a:moveTo>
                  <a:lnTo>
                    <a:pt x="1251370" y="0"/>
                  </a:lnTo>
                  <a:lnTo>
                    <a:pt x="1251370" y="172845"/>
                  </a:lnTo>
                  <a:lnTo>
                    <a:pt x="0" y="172845"/>
                  </a:lnTo>
                  <a:close/>
                </a:path>
              </a:pathLst>
            </a:custGeom>
            <a:solidFill>
              <a:srgbClr val="E9DED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51370" cy="2109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646866" y="9634423"/>
            <a:ext cx="2374336" cy="197720"/>
            <a:chOff x="0" y="0"/>
            <a:chExt cx="1523488" cy="12686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23488" cy="126867"/>
            </a:xfrm>
            <a:custGeom>
              <a:avLst/>
              <a:gdLst/>
              <a:ahLst/>
              <a:cxnLst/>
              <a:rect r="r" b="b" t="t" l="l"/>
              <a:pathLst>
                <a:path h="126867" w="1523488">
                  <a:moveTo>
                    <a:pt x="0" y="0"/>
                  </a:moveTo>
                  <a:lnTo>
                    <a:pt x="1523488" y="0"/>
                  </a:lnTo>
                  <a:lnTo>
                    <a:pt x="1523488" y="126867"/>
                  </a:lnTo>
                  <a:lnTo>
                    <a:pt x="0" y="126867"/>
                  </a:lnTo>
                  <a:close/>
                </a:path>
              </a:pathLst>
            </a:custGeom>
            <a:solidFill>
              <a:srgbClr val="E9DED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523488" cy="1649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83362" y="2272846"/>
            <a:ext cx="7547029" cy="6075359"/>
            <a:chOff x="0" y="0"/>
            <a:chExt cx="10062706" cy="810047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062706" cy="8100478"/>
            </a:xfrm>
            <a:custGeom>
              <a:avLst/>
              <a:gdLst/>
              <a:ahLst/>
              <a:cxnLst/>
              <a:rect r="r" b="b" t="t" l="l"/>
              <a:pathLst>
                <a:path h="8100478" w="10062706">
                  <a:moveTo>
                    <a:pt x="0" y="0"/>
                  </a:moveTo>
                  <a:lnTo>
                    <a:pt x="10062706" y="0"/>
                  </a:lnTo>
                  <a:lnTo>
                    <a:pt x="10062706" y="8100478"/>
                  </a:lnTo>
                  <a:lnTo>
                    <a:pt x="0" y="81004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7" id="17"/>
            <p:cNvGrpSpPr/>
            <p:nvPr/>
          </p:nvGrpSpPr>
          <p:grpSpPr>
            <a:xfrm rot="0">
              <a:off x="3398496" y="4589023"/>
              <a:ext cx="2401869" cy="1810885"/>
              <a:chOff x="0" y="0"/>
              <a:chExt cx="436557" cy="329141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436557" cy="329141"/>
              </a:xfrm>
              <a:custGeom>
                <a:avLst/>
                <a:gdLst/>
                <a:ahLst/>
                <a:cxnLst/>
                <a:rect r="r" b="b" t="t" l="l"/>
                <a:pathLst>
                  <a:path h="329141" w="436557">
                    <a:moveTo>
                      <a:pt x="0" y="0"/>
                    </a:moveTo>
                    <a:lnTo>
                      <a:pt x="436557" y="0"/>
                    </a:lnTo>
                    <a:lnTo>
                      <a:pt x="436557" y="329141"/>
                    </a:lnTo>
                    <a:lnTo>
                      <a:pt x="0" y="32914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47625"/>
                <a:ext cx="436557" cy="37676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3726146" y="4050239"/>
              <a:ext cx="1305207" cy="2540550"/>
            </a:xfrm>
            <a:custGeom>
              <a:avLst/>
              <a:gdLst/>
              <a:ahLst/>
              <a:cxnLst/>
              <a:rect r="r" b="b" t="t" l="l"/>
              <a:pathLst>
                <a:path h="2540550" w="1305207">
                  <a:moveTo>
                    <a:pt x="0" y="0"/>
                  </a:moveTo>
                  <a:lnTo>
                    <a:pt x="1305207" y="0"/>
                  </a:lnTo>
                  <a:lnTo>
                    <a:pt x="1305207" y="2540550"/>
                  </a:lnTo>
                  <a:lnTo>
                    <a:pt x="0" y="2540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3811620" y="9489131"/>
            <a:ext cx="10599097" cy="797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8"/>
              </a:lnSpc>
            </a:pPr>
            <a:r>
              <a:rPr lang="en-US" sz="2442" b="true">
                <a:solidFill>
                  <a:srgbClr val="FFFAE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GUSTAVO BURGOS - JOSEFA GRANDÓN - CAMILA MORALES</a:t>
            </a:r>
          </a:p>
          <a:p>
            <a:pPr algn="ctr" marL="0" indent="0" lvl="0">
              <a:lnSpc>
                <a:spcPts val="3248"/>
              </a:lnSpc>
            </a:pP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4039949" y="772185"/>
            <a:ext cx="3041381" cy="747673"/>
          </a:xfrm>
          <a:custGeom>
            <a:avLst/>
            <a:gdLst/>
            <a:ahLst/>
            <a:cxnLst/>
            <a:rect r="r" b="b" t="t" l="l"/>
            <a:pathLst>
              <a:path h="747673" w="3041381">
                <a:moveTo>
                  <a:pt x="0" y="0"/>
                </a:moveTo>
                <a:lnTo>
                  <a:pt x="3041381" y="0"/>
                </a:lnTo>
                <a:lnTo>
                  <a:pt x="3041381" y="747673"/>
                </a:lnTo>
                <a:lnTo>
                  <a:pt x="0" y="7476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7597709" y="3568020"/>
            <a:ext cx="9661591" cy="3398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9068"/>
              </a:lnSpc>
              <a:spcBef>
                <a:spcPct val="0"/>
              </a:spcBef>
            </a:pPr>
            <a:r>
              <a:rPr lang="en-US" sz="6571" spc="91">
                <a:solidFill>
                  <a:srgbClr val="2C2D3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SISTEMA DE GESTIÓN DE SELECCIONES DEPORTIVAS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029146" y="2860606"/>
            <a:ext cx="4835430" cy="512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0"/>
              </a:lnSpc>
              <a:spcBef>
                <a:spcPct val="0"/>
              </a:spcBef>
            </a:pPr>
            <a:r>
              <a:rPr lang="en-US" sz="2978" spc="470">
                <a:solidFill>
                  <a:srgbClr val="11100E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ITERACIÓN N°1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03" t="-12937" r="-2701" b="-1246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0387" y="114793"/>
            <a:ext cx="8615571" cy="9958184"/>
          </a:xfrm>
          <a:custGeom>
            <a:avLst/>
            <a:gdLst/>
            <a:ahLst/>
            <a:cxnLst/>
            <a:rect r="r" b="b" t="t" l="l"/>
            <a:pathLst>
              <a:path h="9958184" w="8615571">
                <a:moveTo>
                  <a:pt x="0" y="0"/>
                </a:moveTo>
                <a:lnTo>
                  <a:pt x="8615572" y="0"/>
                </a:lnTo>
                <a:lnTo>
                  <a:pt x="8615572" y="9958183"/>
                </a:lnTo>
                <a:lnTo>
                  <a:pt x="0" y="99581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76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1924746" y="4071676"/>
            <a:ext cx="10599097" cy="1333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6"/>
              </a:lnSpc>
            </a:pPr>
            <a:r>
              <a:rPr lang="en-US" sz="4042" b="true">
                <a:solidFill>
                  <a:srgbClr val="FFFAE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MAPA DE PROCESOS</a:t>
            </a:r>
          </a:p>
          <a:p>
            <a:pPr algn="ctr" marL="0" indent="0" lvl="0">
              <a:lnSpc>
                <a:spcPts val="5376"/>
              </a:lnSpc>
            </a:pPr>
            <a:r>
              <a:rPr lang="en-US" b="true" sz="4042">
                <a:solidFill>
                  <a:srgbClr val="FFFAE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BPMN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549742" y="10112566"/>
            <a:ext cx="2738258" cy="174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0"/>
              </a:lnSpc>
              <a:spcBef>
                <a:spcPct val="0"/>
              </a:spcBef>
            </a:pPr>
            <a:r>
              <a:rPr lang="en-US" b="true" sz="1007" spc="10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FUENTE: ELABORACIÓN PROPIA</a:t>
            </a:r>
          </a:p>
        </p:txBody>
      </p:sp>
      <p:grpSp>
        <p:nvGrpSpPr>
          <p:cNvPr name="Group 6" id="6"/>
          <p:cNvGrpSpPr/>
          <p:nvPr/>
        </p:nvGrpSpPr>
        <p:grpSpPr>
          <a:xfrm rot="5400000">
            <a:off x="3897010" y="-3613063"/>
            <a:ext cx="10042725" cy="17268851"/>
            <a:chOff x="0" y="0"/>
            <a:chExt cx="6489056" cy="11158180"/>
          </a:xfrm>
        </p:grpSpPr>
        <p:sp>
          <p:nvSpPr>
            <p:cNvPr name="Freeform 7" id="7">
              <a:hlinkClick r:id="rId4" tooltip="https://drive.google.com/drive/folders/1ER6qdWfnbYI6KUtxysdIke2C3ARSRtJT?usp=sharing"/>
            </p:cNvPr>
            <p:cNvSpPr/>
            <p:nvPr/>
          </p:nvSpPr>
          <p:spPr>
            <a:xfrm flipH="false" flipV="false" rot="0">
              <a:off x="0" y="0"/>
              <a:ext cx="6489055" cy="11158180"/>
            </a:xfrm>
            <a:custGeom>
              <a:avLst/>
              <a:gdLst/>
              <a:ahLst/>
              <a:cxnLst/>
              <a:rect r="r" b="b" t="t" l="l"/>
              <a:pathLst>
                <a:path h="11158180" w="6489055">
                  <a:moveTo>
                    <a:pt x="6329035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0998160"/>
                  </a:lnTo>
                  <a:lnTo>
                    <a:pt x="160020" y="11158180"/>
                  </a:lnTo>
                  <a:lnTo>
                    <a:pt x="6329035" y="11158180"/>
                  </a:lnTo>
                  <a:lnTo>
                    <a:pt x="6489055" y="10998160"/>
                  </a:lnTo>
                  <a:lnTo>
                    <a:pt x="6489055" y="160020"/>
                  </a:lnTo>
                  <a:lnTo>
                    <a:pt x="632903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FFAC33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63500" y="25400"/>
              <a:ext cx="6362056" cy="11069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9476519"/>
            <a:ext cx="3640005" cy="215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2"/>
              </a:lnSpc>
              <a:spcBef>
                <a:spcPct val="0"/>
              </a:spcBef>
            </a:pPr>
            <a:r>
              <a:rPr lang="en-US" b="true" sz="1251" spc="131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  <a:hlinkClick r:id="rId5" tooltip="https://drive.google.com/drive/folders/1ER6qdWfnbYI6KUtxysdIke2C3ARSRtJT?usp=sharing"/>
              </a:rPr>
              <a:t>URL DIAGRAMA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03" t="-12937" r="-2701" b="-1246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1335" y="1317340"/>
            <a:ext cx="16167985" cy="8561471"/>
          </a:xfrm>
          <a:custGeom>
            <a:avLst/>
            <a:gdLst/>
            <a:ahLst/>
            <a:cxnLst/>
            <a:rect r="r" b="b" t="t" l="l"/>
            <a:pathLst>
              <a:path h="8561471" w="16167985">
                <a:moveTo>
                  <a:pt x="0" y="0"/>
                </a:moveTo>
                <a:lnTo>
                  <a:pt x="16167984" y="0"/>
                </a:lnTo>
                <a:lnTo>
                  <a:pt x="16167984" y="8561470"/>
                </a:lnTo>
                <a:lnTo>
                  <a:pt x="0" y="85614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708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549742" y="10014150"/>
            <a:ext cx="2738258" cy="174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0"/>
              </a:lnSpc>
              <a:spcBef>
                <a:spcPct val="0"/>
              </a:spcBef>
            </a:pPr>
            <a:r>
              <a:rPr lang="en-US" b="true" sz="1007" spc="10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FUENTE: ELABORACIÓN PROPIA</a:t>
            </a:r>
          </a:p>
        </p:txBody>
      </p:sp>
      <p:grpSp>
        <p:nvGrpSpPr>
          <p:cNvPr name="Group 5" id="5"/>
          <p:cNvGrpSpPr/>
          <p:nvPr/>
        </p:nvGrpSpPr>
        <p:grpSpPr>
          <a:xfrm rot="5400000">
            <a:off x="4341461" y="-3168613"/>
            <a:ext cx="9316336" cy="17106339"/>
            <a:chOff x="0" y="0"/>
            <a:chExt cx="6019703" cy="110531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19703" cy="11053173"/>
            </a:xfrm>
            <a:custGeom>
              <a:avLst/>
              <a:gdLst/>
              <a:ahLst/>
              <a:cxnLst/>
              <a:rect r="r" b="b" t="t" l="l"/>
              <a:pathLst>
                <a:path h="11053173" w="6019703">
                  <a:moveTo>
                    <a:pt x="5859683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0893154"/>
                  </a:lnTo>
                  <a:lnTo>
                    <a:pt x="160020" y="11053173"/>
                  </a:lnTo>
                  <a:lnTo>
                    <a:pt x="5859683" y="11053173"/>
                  </a:lnTo>
                  <a:lnTo>
                    <a:pt x="6019703" y="10893154"/>
                  </a:lnTo>
                  <a:lnTo>
                    <a:pt x="6019703" y="160020"/>
                  </a:lnTo>
                  <a:lnTo>
                    <a:pt x="585968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FFAC33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63500" y="25400"/>
              <a:ext cx="5892703" cy="109642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844452" y="252630"/>
            <a:ext cx="10599097" cy="657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76"/>
              </a:lnSpc>
            </a:pPr>
            <a:r>
              <a:rPr lang="en-US" b="true" sz="4042">
                <a:solidFill>
                  <a:srgbClr val="FFFAE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MAPA DE PROCESOS AS-IS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03" t="-12937" r="-2701" b="-1246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64595" y="87191"/>
            <a:ext cx="6948888" cy="10058714"/>
          </a:xfrm>
          <a:custGeom>
            <a:avLst/>
            <a:gdLst/>
            <a:ahLst/>
            <a:cxnLst/>
            <a:rect r="r" b="b" t="t" l="l"/>
            <a:pathLst>
              <a:path h="10058714" w="6948888">
                <a:moveTo>
                  <a:pt x="0" y="0"/>
                </a:moveTo>
                <a:lnTo>
                  <a:pt x="6948888" y="0"/>
                </a:lnTo>
                <a:lnTo>
                  <a:pt x="6948888" y="10058715"/>
                </a:lnTo>
                <a:lnTo>
                  <a:pt x="0" y="100587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857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957775"/>
            <a:ext cx="5284935" cy="218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75"/>
              </a:lnSpc>
            </a:pPr>
          </a:p>
          <a:p>
            <a:pPr algn="l">
              <a:lnSpc>
                <a:spcPts val="5775"/>
              </a:lnSpc>
            </a:pPr>
            <a:r>
              <a:rPr lang="en-US" sz="4342" b="true">
                <a:solidFill>
                  <a:srgbClr val="FFFAE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MAPA DE</a:t>
            </a:r>
          </a:p>
          <a:p>
            <a:pPr algn="l" marL="0" indent="0" lvl="0">
              <a:lnSpc>
                <a:spcPts val="5775"/>
              </a:lnSpc>
            </a:pPr>
            <a:r>
              <a:rPr lang="en-US" b="true" sz="4342">
                <a:solidFill>
                  <a:srgbClr val="FFFAE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PROCESOS TO-BE</a:t>
            </a:r>
          </a:p>
        </p:txBody>
      </p:sp>
      <p:grpSp>
        <p:nvGrpSpPr>
          <p:cNvPr name="Group 5" id="5"/>
          <p:cNvGrpSpPr/>
          <p:nvPr/>
        </p:nvGrpSpPr>
        <p:grpSpPr>
          <a:xfrm rot="5400000">
            <a:off x="3970272" y="-3436621"/>
            <a:ext cx="10058714" cy="17106339"/>
            <a:chOff x="0" y="0"/>
            <a:chExt cx="6499387" cy="110531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499387" cy="11053173"/>
            </a:xfrm>
            <a:custGeom>
              <a:avLst/>
              <a:gdLst/>
              <a:ahLst/>
              <a:cxnLst/>
              <a:rect r="r" b="b" t="t" l="l"/>
              <a:pathLst>
                <a:path h="11053173" w="6499387">
                  <a:moveTo>
                    <a:pt x="6339367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0893154"/>
                  </a:lnTo>
                  <a:lnTo>
                    <a:pt x="160020" y="11053173"/>
                  </a:lnTo>
                  <a:lnTo>
                    <a:pt x="6339367" y="11053173"/>
                  </a:lnTo>
                  <a:lnTo>
                    <a:pt x="6499387" y="10893154"/>
                  </a:lnTo>
                  <a:lnTo>
                    <a:pt x="6499387" y="160020"/>
                  </a:lnTo>
                  <a:lnTo>
                    <a:pt x="6339367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FFAC33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63500" y="25400"/>
              <a:ext cx="6372387" cy="109642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5215564" y="10112566"/>
            <a:ext cx="2738258" cy="174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0"/>
              </a:lnSpc>
              <a:spcBef>
                <a:spcPct val="0"/>
              </a:spcBef>
            </a:pPr>
            <a:r>
              <a:rPr lang="en-US" b="true" sz="1007" spc="10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FUENTE: ELABORACIÓN PROPIA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04901" y="9704037"/>
            <a:ext cx="3640005" cy="215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2"/>
              </a:lnSpc>
              <a:spcBef>
                <a:spcPct val="0"/>
              </a:spcBef>
            </a:pPr>
            <a:r>
              <a:rPr lang="en-US" b="true" sz="1251" spc="131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  <a:hlinkClick r:id="rId4" tooltip="https://drive.google.com/drive/folders/1VlqIj_k3no2iOj8mVHybbXBY5wV0hBWR?usp=sharing"/>
              </a:rPr>
              <a:t>URL DIAGRAMA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03" t="-12937" r="-2701" b="-12461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4161195" y="-3222640"/>
            <a:ext cx="9690396" cy="17106339"/>
            <a:chOff x="0" y="0"/>
            <a:chExt cx="6261400" cy="110531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261400" cy="11053173"/>
            </a:xfrm>
            <a:custGeom>
              <a:avLst/>
              <a:gdLst/>
              <a:ahLst/>
              <a:cxnLst/>
              <a:rect r="r" b="b" t="t" l="l"/>
              <a:pathLst>
                <a:path h="11053173" w="6261400">
                  <a:moveTo>
                    <a:pt x="61013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0893154"/>
                  </a:lnTo>
                  <a:lnTo>
                    <a:pt x="160020" y="11053173"/>
                  </a:lnTo>
                  <a:lnTo>
                    <a:pt x="6101380" y="11053173"/>
                  </a:lnTo>
                  <a:lnTo>
                    <a:pt x="6261400" y="10893154"/>
                  </a:lnTo>
                  <a:lnTo>
                    <a:pt x="6261400" y="160020"/>
                  </a:lnTo>
                  <a:lnTo>
                    <a:pt x="610138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FFAC33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63500" y="25400"/>
              <a:ext cx="6134400" cy="109642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5400000">
            <a:off x="16311317" y="5407375"/>
            <a:ext cx="2706042" cy="280647"/>
            <a:chOff x="0" y="0"/>
            <a:chExt cx="1736326" cy="18007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36326" cy="180076"/>
            </a:xfrm>
            <a:custGeom>
              <a:avLst/>
              <a:gdLst/>
              <a:ahLst/>
              <a:cxnLst/>
              <a:rect r="r" b="b" t="t" l="l"/>
              <a:pathLst>
                <a:path h="180076" w="1736326">
                  <a:moveTo>
                    <a:pt x="0" y="0"/>
                  </a:moveTo>
                  <a:lnTo>
                    <a:pt x="1736326" y="0"/>
                  </a:lnTo>
                  <a:lnTo>
                    <a:pt x="1736326" y="180076"/>
                  </a:lnTo>
                  <a:lnTo>
                    <a:pt x="0" y="180076"/>
                  </a:lnTo>
                  <a:close/>
                </a:path>
              </a:pathLst>
            </a:custGeom>
            <a:solidFill>
              <a:srgbClr val="ECE3D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36326" cy="2181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5400000">
            <a:off x="-759473" y="2903532"/>
            <a:ext cx="2706042" cy="280647"/>
            <a:chOff x="0" y="0"/>
            <a:chExt cx="1736326" cy="18007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36326" cy="180076"/>
            </a:xfrm>
            <a:custGeom>
              <a:avLst/>
              <a:gdLst/>
              <a:ahLst/>
              <a:cxnLst/>
              <a:rect r="r" b="b" t="t" l="l"/>
              <a:pathLst>
                <a:path h="180076" w="1736326">
                  <a:moveTo>
                    <a:pt x="0" y="0"/>
                  </a:moveTo>
                  <a:lnTo>
                    <a:pt x="1736326" y="0"/>
                  </a:lnTo>
                  <a:lnTo>
                    <a:pt x="1736326" y="180076"/>
                  </a:lnTo>
                  <a:lnTo>
                    <a:pt x="0" y="180076"/>
                  </a:lnTo>
                  <a:close/>
                </a:path>
              </a:pathLst>
            </a:custGeom>
            <a:solidFill>
              <a:srgbClr val="ECE3D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736326" cy="2181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5400000">
            <a:off x="-759473" y="6534850"/>
            <a:ext cx="2706042" cy="280647"/>
            <a:chOff x="0" y="0"/>
            <a:chExt cx="1736326" cy="18007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36326" cy="180076"/>
            </a:xfrm>
            <a:custGeom>
              <a:avLst/>
              <a:gdLst/>
              <a:ahLst/>
              <a:cxnLst/>
              <a:rect r="r" b="b" t="t" l="l"/>
              <a:pathLst>
                <a:path h="180076" w="1736326">
                  <a:moveTo>
                    <a:pt x="0" y="0"/>
                  </a:moveTo>
                  <a:lnTo>
                    <a:pt x="1736326" y="0"/>
                  </a:lnTo>
                  <a:lnTo>
                    <a:pt x="1736326" y="180076"/>
                  </a:lnTo>
                  <a:lnTo>
                    <a:pt x="0" y="180076"/>
                  </a:lnTo>
                  <a:close/>
                </a:path>
              </a:pathLst>
            </a:custGeom>
            <a:solidFill>
              <a:srgbClr val="ECE3D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736326" cy="2181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844452" y="252630"/>
            <a:ext cx="10599097" cy="657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76"/>
              </a:lnSpc>
            </a:pPr>
            <a:r>
              <a:rPr lang="en-US" b="true" sz="4042">
                <a:solidFill>
                  <a:srgbClr val="FFFAE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MODELO RELACIONAL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4846759" y="-1294496"/>
            <a:ext cx="8594482" cy="13684387"/>
          </a:xfrm>
          <a:custGeom>
            <a:avLst/>
            <a:gdLst/>
            <a:ahLst/>
            <a:cxnLst/>
            <a:rect r="r" b="b" t="t" l="l"/>
            <a:pathLst>
              <a:path h="13684387" w="8594482">
                <a:moveTo>
                  <a:pt x="0" y="0"/>
                </a:moveTo>
                <a:lnTo>
                  <a:pt x="8594482" y="0"/>
                </a:lnTo>
                <a:lnTo>
                  <a:pt x="8594482" y="13684388"/>
                </a:lnTo>
                <a:lnTo>
                  <a:pt x="0" y="136843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29863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03" t="-12937" r="-2701" b="-1246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73825" y="1438909"/>
            <a:ext cx="17740349" cy="8229600"/>
            <a:chOff x="0" y="0"/>
            <a:chExt cx="2748444" cy="12749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48444" cy="1274980"/>
            </a:xfrm>
            <a:custGeom>
              <a:avLst/>
              <a:gdLst/>
              <a:ahLst/>
              <a:cxnLst/>
              <a:rect r="r" b="b" t="t" l="l"/>
              <a:pathLst>
                <a:path h="1274980" w="2748444">
                  <a:moveTo>
                    <a:pt x="15710" y="0"/>
                  </a:moveTo>
                  <a:lnTo>
                    <a:pt x="2732734" y="0"/>
                  </a:lnTo>
                  <a:cubicBezTo>
                    <a:pt x="2741410" y="0"/>
                    <a:pt x="2748444" y="7034"/>
                    <a:pt x="2748444" y="15710"/>
                  </a:cubicBezTo>
                  <a:lnTo>
                    <a:pt x="2748444" y="1259270"/>
                  </a:lnTo>
                  <a:cubicBezTo>
                    <a:pt x="2748444" y="1267947"/>
                    <a:pt x="2741410" y="1274980"/>
                    <a:pt x="2732734" y="1274980"/>
                  </a:cubicBezTo>
                  <a:lnTo>
                    <a:pt x="15710" y="1274980"/>
                  </a:lnTo>
                  <a:cubicBezTo>
                    <a:pt x="7034" y="1274980"/>
                    <a:pt x="0" y="1267947"/>
                    <a:pt x="0" y="1259270"/>
                  </a:cubicBezTo>
                  <a:lnTo>
                    <a:pt x="0" y="15710"/>
                  </a:lnTo>
                  <a:cubicBezTo>
                    <a:pt x="0" y="7034"/>
                    <a:pt x="7034" y="0"/>
                    <a:pt x="1571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679" r="0" b="-679"/>
              </a:stretch>
            </a:blipFill>
            <a:ln w="95250" cap="rnd">
              <a:solidFill>
                <a:srgbClr val="F2A73B"/>
              </a:solidFill>
              <a:prstDash val="solid"/>
              <a:round/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3844452" y="371547"/>
            <a:ext cx="10599097" cy="657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76"/>
              </a:lnSpc>
            </a:pPr>
            <a:r>
              <a:rPr lang="en-US" b="true" sz="4042">
                <a:solidFill>
                  <a:srgbClr val="FFFAE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PROTOTIPO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275917" y="9971472"/>
            <a:ext cx="2738258" cy="174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0"/>
              </a:lnSpc>
              <a:spcBef>
                <a:spcPct val="0"/>
              </a:spcBef>
            </a:pPr>
            <a:r>
              <a:rPr lang="en-US" b="true" sz="1007" spc="10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FUENTE: ELABORACIÓN PROPIA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03" t="-12937" r="-2701" b="-1246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73825" y="1438909"/>
            <a:ext cx="17740349" cy="8229600"/>
            <a:chOff x="0" y="0"/>
            <a:chExt cx="2748444" cy="12749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48444" cy="1274980"/>
            </a:xfrm>
            <a:custGeom>
              <a:avLst/>
              <a:gdLst/>
              <a:ahLst/>
              <a:cxnLst/>
              <a:rect r="r" b="b" t="t" l="l"/>
              <a:pathLst>
                <a:path h="1274980" w="2748444">
                  <a:moveTo>
                    <a:pt x="15710" y="0"/>
                  </a:moveTo>
                  <a:lnTo>
                    <a:pt x="2732734" y="0"/>
                  </a:lnTo>
                  <a:cubicBezTo>
                    <a:pt x="2741410" y="0"/>
                    <a:pt x="2748444" y="7034"/>
                    <a:pt x="2748444" y="15710"/>
                  </a:cubicBezTo>
                  <a:lnTo>
                    <a:pt x="2748444" y="1259270"/>
                  </a:lnTo>
                  <a:cubicBezTo>
                    <a:pt x="2748444" y="1267947"/>
                    <a:pt x="2741410" y="1274980"/>
                    <a:pt x="2732734" y="1274980"/>
                  </a:cubicBezTo>
                  <a:lnTo>
                    <a:pt x="15710" y="1274980"/>
                  </a:lnTo>
                  <a:cubicBezTo>
                    <a:pt x="7034" y="1274980"/>
                    <a:pt x="0" y="1267947"/>
                    <a:pt x="0" y="1259270"/>
                  </a:cubicBezTo>
                  <a:lnTo>
                    <a:pt x="0" y="15710"/>
                  </a:lnTo>
                  <a:cubicBezTo>
                    <a:pt x="0" y="7034"/>
                    <a:pt x="7034" y="0"/>
                    <a:pt x="1571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309" r="0" b="-309"/>
              </a:stretch>
            </a:blipFill>
            <a:ln w="95250" cap="rnd">
              <a:solidFill>
                <a:srgbClr val="F2A73B"/>
              </a:solidFill>
              <a:prstDash val="solid"/>
              <a:round/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3844452" y="371547"/>
            <a:ext cx="10599097" cy="657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76"/>
              </a:lnSpc>
            </a:pPr>
            <a:r>
              <a:rPr lang="en-US" b="true" sz="4042">
                <a:solidFill>
                  <a:srgbClr val="FFFAE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PROTOTIPO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275917" y="9971472"/>
            <a:ext cx="2738258" cy="174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0"/>
              </a:lnSpc>
              <a:spcBef>
                <a:spcPct val="0"/>
              </a:spcBef>
            </a:pPr>
            <a:r>
              <a:rPr lang="en-US" b="true" sz="1007" spc="10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FUENTE: ELABORACIÓN PROPIA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03" t="-12937" r="-2701" b="-1246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38493" y="1308899"/>
            <a:ext cx="17559585" cy="8457118"/>
            <a:chOff x="0" y="0"/>
            <a:chExt cx="1428135" cy="68782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8135" cy="687824"/>
            </a:xfrm>
            <a:custGeom>
              <a:avLst/>
              <a:gdLst/>
              <a:ahLst/>
              <a:cxnLst/>
              <a:rect r="r" b="b" t="t" l="l"/>
              <a:pathLst>
                <a:path h="687824" w="1428135">
                  <a:moveTo>
                    <a:pt x="15872" y="0"/>
                  </a:moveTo>
                  <a:lnTo>
                    <a:pt x="1412263" y="0"/>
                  </a:lnTo>
                  <a:cubicBezTo>
                    <a:pt x="1416473" y="0"/>
                    <a:pt x="1420510" y="1672"/>
                    <a:pt x="1423486" y="4649"/>
                  </a:cubicBezTo>
                  <a:cubicBezTo>
                    <a:pt x="1426463" y="7625"/>
                    <a:pt x="1428135" y="11663"/>
                    <a:pt x="1428135" y="15872"/>
                  </a:cubicBezTo>
                  <a:lnTo>
                    <a:pt x="1428135" y="671952"/>
                  </a:lnTo>
                  <a:cubicBezTo>
                    <a:pt x="1428135" y="676162"/>
                    <a:pt x="1426463" y="680199"/>
                    <a:pt x="1423486" y="683175"/>
                  </a:cubicBezTo>
                  <a:cubicBezTo>
                    <a:pt x="1420510" y="686152"/>
                    <a:pt x="1416473" y="687824"/>
                    <a:pt x="1412263" y="687824"/>
                  </a:cubicBezTo>
                  <a:lnTo>
                    <a:pt x="15872" y="687824"/>
                  </a:lnTo>
                  <a:cubicBezTo>
                    <a:pt x="11663" y="687824"/>
                    <a:pt x="7625" y="686152"/>
                    <a:pt x="4649" y="683175"/>
                  </a:cubicBezTo>
                  <a:cubicBezTo>
                    <a:pt x="1672" y="680199"/>
                    <a:pt x="0" y="676162"/>
                    <a:pt x="0" y="671952"/>
                  </a:cubicBezTo>
                  <a:lnTo>
                    <a:pt x="0" y="15872"/>
                  </a:lnTo>
                  <a:cubicBezTo>
                    <a:pt x="0" y="11663"/>
                    <a:pt x="1672" y="7625"/>
                    <a:pt x="4649" y="4649"/>
                  </a:cubicBezTo>
                  <a:cubicBezTo>
                    <a:pt x="7625" y="1672"/>
                    <a:pt x="11663" y="0"/>
                    <a:pt x="15872" y="0"/>
                  </a:cubicBezTo>
                  <a:close/>
                </a:path>
              </a:pathLst>
            </a:custGeom>
            <a:blipFill>
              <a:blip r:embed="rId3"/>
              <a:stretch>
                <a:fillRect l="-1460" t="0" r="-1460" b="0"/>
              </a:stretch>
            </a:blipFill>
            <a:ln w="95250" cap="rnd">
              <a:solidFill>
                <a:srgbClr val="F2A73B"/>
              </a:solidFill>
              <a:prstDash val="solid"/>
              <a:round/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3844452" y="252630"/>
            <a:ext cx="10599097" cy="657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76"/>
              </a:lnSpc>
            </a:pPr>
            <a:r>
              <a:rPr lang="en-US" b="true" sz="4042">
                <a:solidFill>
                  <a:srgbClr val="FFFAE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PROTOTIPO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359820" y="9987723"/>
            <a:ext cx="2738258" cy="174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0"/>
              </a:lnSpc>
              <a:spcBef>
                <a:spcPct val="0"/>
              </a:spcBef>
            </a:pPr>
            <a:r>
              <a:rPr lang="en-US" b="true" sz="1007" spc="10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FUENTE: ELABORACIÓN PROPIA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03" t="-12937" r="-2701" b="-12461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4453000" y="-3410461"/>
            <a:ext cx="9316336" cy="17106339"/>
            <a:chOff x="0" y="0"/>
            <a:chExt cx="6019703" cy="110531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19703" cy="11053173"/>
            </a:xfrm>
            <a:custGeom>
              <a:avLst/>
              <a:gdLst/>
              <a:ahLst/>
              <a:cxnLst/>
              <a:rect r="r" b="b" t="t" l="l"/>
              <a:pathLst>
                <a:path h="11053173" w="6019703">
                  <a:moveTo>
                    <a:pt x="5859683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0893154"/>
                  </a:lnTo>
                  <a:lnTo>
                    <a:pt x="160020" y="11053173"/>
                  </a:lnTo>
                  <a:lnTo>
                    <a:pt x="5859683" y="11053173"/>
                  </a:lnTo>
                  <a:lnTo>
                    <a:pt x="6019703" y="10893154"/>
                  </a:lnTo>
                  <a:lnTo>
                    <a:pt x="6019703" y="160020"/>
                  </a:lnTo>
                  <a:lnTo>
                    <a:pt x="585968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FFAC33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63500" y="25400"/>
              <a:ext cx="5892703" cy="109642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865804" y="3945946"/>
            <a:ext cx="14490728" cy="3454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57"/>
              </a:lnSpc>
              <a:spcBef>
                <a:spcPct val="0"/>
              </a:spcBef>
            </a:pPr>
            <a:r>
              <a:rPr lang="en-US" sz="19612">
                <a:solidFill>
                  <a:srgbClr val="FFAC33"/>
                </a:solidFill>
                <a:latin typeface="Zantiqa"/>
                <a:ea typeface="Zantiqa"/>
                <a:cs typeface="Zantiqa"/>
                <a:sym typeface="Zantiqa"/>
              </a:rPr>
              <a:t>Gracias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81646" y="2395200"/>
            <a:ext cx="14524707" cy="259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38"/>
              </a:lnSpc>
              <a:spcBef>
                <a:spcPct val="0"/>
              </a:spcBef>
            </a:pPr>
            <a:r>
              <a:rPr lang="en-US" sz="14670" spc="293">
                <a:solidFill>
                  <a:srgbClr val="002137"/>
                </a:solidFill>
                <a:latin typeface="Zantiqa"/>
                <a:ea typeface="Zantiqa"/>
                <a:cs typeface="Zantiqa"/>
                <a:sym typeface="Zantiqa"/>
              </a:rPr>
              <a:t>Muchas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2843160">
            <a:off x="12999831" y="-114963"/>
            <a:ext cx="3378403" cy="2622869"/>
          </a:xfrm>
          <a:custGeom>
            <a:avLst/>
            <a:gdLst/>
            <a:ahLst/>
            <a:cxnLst/>
            <a:rect r="r" b="b" t="t" l="l"/>
            <a:pathLst>
              <a:path h="2622869" w="3378403">
                <a:moveTo>
                  <a:pt x="0" y="0"/>
                </a:moveTo>
                <a:lnTo>
                  <a:pt x="3378402" y="0"/>
                </a:lnTo>
                <a:lnTo>
                  <a:pt x="3378402" y="2622869"/>
                </a:lnTo>
                <a:lnTo>
                  <a:pt x="0" y="26228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7431641" y="3767094"/>
            <a:ext cx="432570" cy="1950174"/>
            <a:chOff x="0" y="0"/>
            <a:chExt cx="277558" cy="12513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7558" cy="1251325"/>
            </a:xfrm>
            <a:custGeom>
              <a:avLst/>
              <a:gdLst/>
              <a:ahLst/>
              <a:cxnLst/>
              <a:rect r="r" b="b" t="t" l="l"/>
              <a:pathLst>
                <a:path h="1251325" w="277558">
                  <a:moveTo>
                    <a:pt x="0" y="0"/>
                  </a:moveTo>
                  <a:lnTo>
                    <a:pt x="277558" y="0"/>
                  </a:lnTo>
                  <a:lnTo>
                    <a:pt x="277558" y="1251325"/>
                  </a:lnTo>
                  <a:lnTo>
                    <a:pt x="0" y="1251325"/>
                  </a:lnTo>
                  <a:close/>
                </a:path>
              </a:pathLst>
            </a:custGeom>
            <a:solidFill>
              <a:srgbClr val="ECE3D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77558" cy="1289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881646" y="9503525"/>
            <a:ext cx="2150318" cy="328619"/>
            <a:chOff x="0" y="0"/>
            <a:chExt cx="1379747" cy="21085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79747" cy="210857"/>
            </a:xfrm>
            <a:custGeom>
              <a:avLst/>
              <a:gdLst/>
              <a:ahLst/>
              <a:cxnLst/>
              <a:rect r="r" b="b" t="t" l="l"/>
              <a:pathLst>
                <a:path h="210857" w="1379747">
                  <a:moveTo>
                    <a:pt x="0" y="0"/>
                  </a:moveTo>
                  <a:lnTo>
                    <a:pt x="1379747" y="0"/>
                  </a:lnTo>
                  <a:lnTo>
                    <a:pt x="1379747" y="210857"/>
                  </a:lnTo>
                  <a:lnTo>
                    <a:pt x="0" y="210857"/>
                  </a:lnTo>
                  <a:close/>
                </a:path>
              </a:pathLst>
            </a:custGeom>
            <a:solidFill>
              <a:srgbClr val="ECE3D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379747" cy="248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-5400000">
            <a:off x="-297915" y="5675309"/>
            <a:ext cx="1950243" cy="450352"/>
            <a:chOff x="0" y="0"/>
            <a:chExt cx="1251370" cy="28896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51370" cy="288968"/>
            </a:xfrm>
            <a:custGeom>
              <a:avLst/>
              <a:gdLst/>
              <a:ahLst/>
              <a:cxnLst/>
              <a:rect r="r" b="b" t="t" l="l"/>
              <a:pathLst>
                <a:path h="288968" w="1251370">
                  <a:moveTo>
                    <a:pt x="0" y="0"/>
                  </a:moveTo>
                  <a:lnTo>
                    <a:pt x="1251370" y="0"/>
                  </a:lnTo>
                  <a:lnTo>
                    <a:pt x="1251370" y="288968"/>
                  </a:lnTo>
                  <a:lnTo>
                    <a:pt x="0" y="288968"/>
                  </a:lnTo>
                  <a:close/>
                </a:path>
              </a:pathLst>
            </a:custGeom>
            <a:solidFill>
              <a:srgbClr val="ECE3D4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251370" cy="327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881646" y="8006133"/>
            <a:ext cx="2138481" cy="2115152"/>
          </a:xfrm>
          <a:custGeom>
            <a:avLst/>
            <a:gdLst/>
            <a:ahLst/>
            <a:cxnLst/>
            <a:rect r="r" b="b" t="t" l="l"/>
            <a:pathLst>
              <a:path h="2115152" w="2138481">
                <a:moveTo>
                  <a:pt x="0" y="0"/>
                </a:moveTo>
                <a:lnTo>
                  <a:pt x="2138482" y="0"/>
                </a:lnTo>
                <a:lnTo>
                  <a:pt x="2138482" y="2115152"/>
                </a:lnTo>
                <a:lnTo>
                  <a:pt x="0" y="21151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2870419" y="255622"/>
            <a:ext cx="2299418" cy="625001"/>
            <a:chOff x="0" y="0"/>
            <a:chExt cx="1475416" cy="40103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75416" cy="401031"/>
            </a:xfrm>
            <a:custGeom>
              <a:avLst/>
              <a:gdLst/>
              <a:ahLst/>
              <a:cxnLst/>
              <a:rect r="r" b="b" t="t" l="l"/>
              <a:pathLst>
                <a:path h="401031" w="1475416">
                  <a:moveTo>
                    <a:pt x="0" y="0"/>
                  </a:moveTo>
                  <a:lnTo>
                    <a:pt x="1475416" y="0"/>
                  </a:lnTo>
                  <a:lnTo>
                    <a:pt x="1475416" y="401031"/>
                  </a:lnTo>
                  <a:lnTo>
                    <a:pt x="0" y="401031"/>
                  </a:lnTo>
                  <a:close/>
                </a:path>
              </a:pathLst>
            </a:custGeom>
            <a:solidFill>
              <a:srgbClr val="ECE3D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475416" cy="43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121686" y="9584000"/>
            <a:ext cx="2153499" cy="280647"/>
            <a:chOff x="0" y="0"/>
            <a:chExt cx="1381788" cy="18007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381788" cy="180076"/>
            </a:xfrm>
            <a:custGeom>
              <a:avLst/>
              <a:gdLst/>
              <a:ahLst/>
              <a:cxnLst/>
              <a:rect r="r" b="b" t="t" l="l"/>
              <a:pathLst>
                <a:path h="180076" w="1381788">
                  <a:moveTo>
                    <a:pt x="0" y="0"/>
                  </a:moveTo>
                  <a:lnTo>
                    <a:pt x="1381788" y="0"/>
                  </a:lnTo>
                  <a:lnTo>
                    <a:pt x="1381788" y="180076"/>
                  </a:lnTo>
                  <a:lnTo>
                    <a:pt x="0" y="180076"/>
                  </a:lnTo>
                  <a:close/>
                </a:path>
              </a:pathLst>
            </a:custGeom>
            <a:solidFill>
              <a:srgbClr val="ECE3D4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381788" cy="2181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1501539">
            <a:off x="14551406" y="3557319"/>
            <a:ext cx="3216591" cy="3172362"/>
          </a:xfrm>
          <a:custGeom>
            <a:avLst/>
            <a:gdLst/>
            <a:ahLst/>
            <a:cxnLst/>
            <a:rect r="r" b="b" t="t" l="l"/>
            <a:pathLst>
              <a:path h="3172362" w="3216591">
                <a:moveTo>
                  <a:pt x="0" y="0"/>
                </a:moveTo>
                <a:lnTo>
                  <a:pt x="3216590" y="0"/>
                </a:lnTo>
                <a:lnTo>
                  <a:pt x="3216590" y="3172362"/>
                </a:lnTo>
                <a:lnTo>
                  <a:pt x="0" y="31723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1076657">
            <a:off x="489794" y="4194151"/>
            <a:ext cx="3262979" cy="3107988"/>
          </a:xfrm>
          <a:custGeom>
            <a:avLst/>
            <a:gdLst/>
            <a:ahLst/>
            <a:cxnLst/>
            <a:rect r="r" b="b" t="t" l="l"/>
            <a:pathLst>
              <a:path h="3107988" w="3262979">
                <a:moveTo>
                  <a:pt x="0" y="0"/>
                </a:moveTo>
                <a:lnTo>
                  <a:pt x="3262979" y="0"/>
                </a:lnTo>
                <a:lnTo>
                  <a:pt x="3262979" y="3107988"/>
                </a:lnTo>
                <a:lnTo>
                  <a:pt x="0" y="31079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270955" y="7567311"/>
            <a:ext cx="2430722" cy="2719689"/>
          </a:xfrm>
          <a:custGeom>
            <a:avLst/>
            <a:gdLst/>
            <a:ahLst/>
            <a:cxnLst/>
            <a:rect r="r" b="b" t="t" l="l"/>
            <a:pathLst>
              <a:path h="2719689" w="2430722">
                <a:moveTo>
                  <a:pt x="0" y="0"/>
                </a:moveTo>
                <a:lnTo>
                  <a:pt x="2430722" y="0"/>
                </a:lnTo>
                <a:lnTo>
                  <a:pt x="2430722" y="2719689"/>
                </a:lnTo>
                <a:lnTo>
                  <a:pt x="0" y="271968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456229" y="0"/>
            <a:ext cx="3713607" cy="4114800"/>
          </a:xfrm>
          <a:custGeom>
            <a:avLst/>
            <a:gdLst/>
            <a:ahLst/>
            <a:cxnLst/>
            <a:rect r="r" b="b" t="t" l="l"/>
            <a:pathLst>
              <a:path h="4114800" w="3713607">
                <a:moveTo>
                  <a:pt x="0" y="0"/>
                </a:moveTo>
                <a:lnTo>
                  <a:pt x="3713607" y="0"/>
                </a:lnTo>
                <a:lnTo>
                  <a:pt x="371360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7654978" y="9584000"/>
            <a:ext cx="2706042" cy="280647"/>
            <a:chOff x="0" y="0"/>
            <a:chExt cx="1736326" cy="18007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736326" cy="180076"/>
            </a:xfrm>
            <a:custGeom>
              <a:avLst/>
              <a:gdLst/>
              <a:ahLst/>
              <a:cxnLst/>
              <a:rect r="r" b="b" t="t" l="l"/>
              <a:pathLst>
                <a:path h="180076" w="1736326">
                  <a:moveTo>
                    <a:pt x="0" y="0"/>
                  </a:moveTo>
                  <a:lnTo>
                    <a:pt x="1736326" y="0"/>
                  </a:lnTo>
                  <a:lnTo>
                    <a:pt x="1736326" y="180076"/>
                  </a:lnTo>
                  <a:lnTo>
                    <a:pt x="0" y="180076"/>
                  </a:lnTo>
                  <a:close/>
                </a:path>
              </a:pathLst>
            </a:custGeom>
            <a:solidFill>
              <a:srgbClr val="ECE3D4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1736326" cy="2181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7861317" y="7310672"/>
            <a:ext cx="2499702" cy="2553974"/>
          </a:xfrm>
          <a:custGeom>
            <a:avLst/>
            <a:gdLst/>
            <a:ahLst/>
            <a:cxnLst/>
            <a:rect r="r" b="b" t="t" l="l"/>
            <a:pathLst>
              <a:path h="2553974" w="2499702">
                <a:moveTo>
                  <a:pt x="0" y="0"/>
                </a:moveTo>
                <a:lnTo>
                  <a:pt x="2499702" y="0"/>
                </a:lnTo>
                <a:lnTo>
                  <a:pt x="2499702" y="2553974"/>
                </a:lnTo>
                <a:lnTo>
                  <a:pt x="0" y="255397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03" t="-12937" r="-2701" b="-12461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4157928" y="-3692285"/>
            <a:ext cx="10119516" cy="17737018"/>
            <a:chOff x="0" y="0"/>
            <a:chExt cx="6538673" cy="114606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538674" cy="11460683"/>
            </a:xfrm>
            <a:custGeom>
              <a:avLst/>
              <a:gdLst/>
              <a:ahLst/>
              <a:cxnLst/>
              <a:rect r="r" b="b" t="t" l="l"/>
              <a:pathLst>
                <a:path h="11460683" w="6538674">
                  <a:moveTo>
                    <a:pt x="6378654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1300664"/>
                  </a:lnTo>
                  <a:lnTo>
                    <a:pt x="160020" y="11460683"/>
                  </a:lnTo>
                  <a:lnTo>
                    <a:pt x="6378654" y="11460683"/>
                  </a:lnTo>
                  <a:lnTo>
                    <a:pt x="6538674" y="11300664"/>
                  </a:lnTo>
                  <a:lnTo>
                    <a:pt x="6538674" y="160020"/>
                  </a:lnTo>
                  <a:lnTo>
                    <a:pt x="6378654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FFAC33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63500" y="25400"/>
              <a:ext cx="6411673" cy="11371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501439" y="749496"/>
            <a:ext cx="45733" cy="45619"/>
          </a:xfrm>
          <a:custGeom>
            <a:avLst/>
            <a:gdLst/>
            <a:ahLst/>
            <a:cxnLst/>
            <a:rect r="r" b="b" t="t" l="l"/>
            <a:pathLst>
              <a:path h="45619" w="45733">
                <a:moveTo>
                  <a:pt x="0" y="0"/>
                </a:moveTo>
                <a:lnTo>
                  <a:pt x="45733" y="0"/>
                </a:lnTo>
                <a:lnTo>
                  <a:pt x="45733" y="45619"/>
                </a:lnTo>
                <a:lnTo>
                  <a:pt x="0" y="45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13272" y="2334393"/>
            <a:ext cx="6079925" cy="6714777"/>
          </a:xfrm>
          <a:custGeom>
            <a:avLst/>
            <a:gdLst/>
            <a:ahLst/>
            <a:cxnLst/>
            <a:rect r="r" b="b" t="t" l="l"/>
            <a:pathLst>
              <a:path h="6714777" w="6079925">
                <a:moveTo>
                  <a:pt x="0" y="0"/>
                </a:moveTo>
                <a:lnTo>
                  <a:pt x="6079925" y="0"/>
                </a:lnTo>
                <a:lnTo>
                  <a:pt x="6079925" y="6714777"/>
                </a:lnTo>
                <a:lnTo>
                  <a:pt x="0" y="67147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246155" y="345067"/>
            <a:ext cx="6700757" cy="165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23"/>
              </a:lnSpc>
            </a:pPr>
            <a:r>
              <a:rPr lang="en-US" sz="11688">
                <a:solidFill>
                  <a:srgbClr val="002138"/>
                </a:solidFill>
                <a:latin typeface="Archivo Black"/>
                <a:ea typeface="Archivo Black"/>
                <a:cs typeface="Archivo Black"/>
                <a:sym typeface="Archivo Black"/>
              </a:rPr>
              <a:t>Índice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351332" y="1995241"/>
            <a:ext cx="682209" cy="730549"/>
            <a:chOff x="0" y="0"/>
            <a:chExt cx="812800" cy="8703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70393"/>
            </a:xfrm>
            <a:custGeom>
              <a:avLst/>
              <a:gdLst/>
              <a:ahLst/>
              <a:cxnLst/>
              <a:rect r="r" b="b" t="t" l="l"/>
              <a:pathLst>
                <a:path h="870393" w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710373"/>
                  </a:lnTo>
                  <a:lnTo>
                    <a:pt x="160020" y="870393"/>
                  </a:lnTo>
                  <a:lnTo>
                    <a:pt x="652780" y="870393"/>
                  </a:lnTo>
                  <a:lnTo>
                    <a:pt x="812800" y="710373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AD413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63500" y="25400"/>
              <a:ext cx="685800" cy="7814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  <a:r>
                <a:rPr lang="en-US" sz="2482" spc="-104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01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351332" y="2827420"/>
            <a:ext cx="682209" cy="730549"/>
            <a:chOff x="0" y="0"/>
            <a:chExt cx="812800" cy="87039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70393"/>
            </a:xfrm>
            <a:custGeom>
              <a:avLst/>
              <a:gdLst/>
              <a:ahLst/>
              <a:cxnLst/>
              <a:rect r="r" b="b" t="t" l="l"/>
              <a:pathLst>
                <a:path h="870393" w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710373"/>
                  </a:lnTo>
                  <a:lnTo>
                    <a:pt x="160020" y="870393"/>
                  </a:lnTo>
                  <a:lnTo>
                    <a:pt x="652780" y="870393"/>
                  </a:lnTo>
                  <a:lnTo>
                    <a:pt x="812800" y="710373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AD413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63500" y="25400"/>
              <a:ext cx="685800" cy="7814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  <a:r>
                <a:rPr lang="en-US" sz="2482" spc="-104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02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351332" y="3732429"/>
            <a:ext cx="682209" cy="730549"/>
            <a:chOff x="0" y="0"/>
            <a:chExt cx="812800" cy="87039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70393"/>
            </a:xfrm>
            <a:custGeom>
              <a:avLst/>
              <a:gdLst/>
              <a:ahLst/>
              <a:cxnLst/>
              <a:rect r="r" b="b" t="t" l="l"/>
              <a:pathLst>
                <a:path h="870393" w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710373"/>
                  </a:lnTo>
                  <a:lnTo>
                    <a:pt x="160020" y="870393"/>
                  </a:lnTo>
                  <a:lnTo>
                    <a:pt x="652780" y="870393"/>
                  </a:lnTo>
                  <a:lnTo>
                    <a:pt x="812800" y="710373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AD413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63500" y="25400"/>
              <a:ext cx="685800" cy="7814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  <a:r>
                <a:rPr lang="en-US" sz="2482" spc="-104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03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351332" y="4634428"/>
            <a:ext cx="682209" cy="730549"/>
            <a:chOff x="0" y="0"/>
            <a:chExt cx="812800" cy="87039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70393"/>
            </a:xfrm>
            <a:custGeom>
              <a:avLst/>
              <a:gdLst/>
              <a:ahLst/>
              <a:cxnLst/>
              <a:rect r="r" b="b" t="t" l="l"/>
              <a:pathLst>
                <a:path h="870393" w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710373"/>
                  </a:lnTo>
                  <a:lnTo>
                    <a:pt x="160020" y="870393"/>
                  </a:lnTo>
                  <a:lnTo>
                    <a:pt x="652780" y="870393"/>
                  </a:lnTo>
                  <a:lnTo>
                    <a:pt x="812800" y="710373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AD413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63500" y="25400"/>
              <a:ext cx="685800" cy="7814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  <a:r>
                <a:rPr lang="en-US" sz="2482" spc="-104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04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9217686" y="2212668"/>
            <a:ext cx="7261880" cy="362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6"/>
              </a:lnSpc>
            </a:pPr>
            <a:r>
              <a:rPr lang="en-US" sz="2552">
                <a:solidFill>
                  <a:srgbClr val="002138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CONTEXTO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217686" y="3080245"/>
            <a:ext cx="7261880" cy="362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6"/>
              </a:lnSpc>
            </a:pPr>
            <a:r>
              <a:rPr lang="en-US" sz="2552">
                <a:solidFill>
                  <a:srgbClr val="002138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PROBLEMÁTICA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217686" y="3923498"/>
            <a:ext cx="7261880" cy="362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6"/>
              </a:lnSpc>
            </a:pPr>
            <a:r>
              <a:rPr lang="en-US" sz="2552">
                <a:solidFill>
                  <a:srgbClr val="002138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GRUPO OBJETIVO - NECESIDADES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217686" y="4855725"/>
            <a:ext cx="7261880" cy="362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6"/>
              </a:lnSpc>
            </a:pPr>
            <a:r>
              <a:rPr lang="en-US" sz="2552">
                <a:solidFill>
                  <a:srgbClr val="002138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JUSTIFICACIÓN PROYECTO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351332" y="5631676"/>
            <a:ext cx="682209" cy="730549"/>
            <a:chOff x="0" y="0"/>
            <a:chExt cx="812800" cy="87039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70393"/>
            </a:xfrm>
            <a:custGeom>
              <a:avLst/>
              <a:gdLst/>
              <a:ahLst/>
              <a:cxnLst/>
              <a:rect r="r" b="b" t="t" l="l"/>
              <a:pathLst>
                <a:path h="870393" w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710373"/>
                  </a:lnTo>
                  <a:lnTo>
                    <a:pt x="160020" y="870393"/>
                  </a:lnTo>
                  <a:lnTo>
                    <a:pt x="652780" y="870393"/>
                  </a:lnTo>
                  <a:lnTo>
                    <a:pt x="812800" y="710373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AD413D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63500" y="25400"/>
              <a:ext cx="685800" cy="7814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  <a:r>
                <a:rPr lang="en-US" sz="2482" spc="-104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05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9217686" y="5787952"/>
            <a:ext cx="7684730" cy="362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6"/>
              </a:lnSpc>
            </a:pPr>
            <a:r>
              <a:rPr lang="en-US" sz="2552">
                <a:solidFill>
                  <a:srgbClr val="002138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CRONOGRAMA - DIAGRAMA GANTT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8351332" y="6581300"/>
            <a:ext cx="682209" cy="730549"/>
            <a:chOff x="0" y="0"/>
            <a:chExt cx="812800" cy="87039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70393"/>
            </a:xfrm>
            <a:custGeom>
              <a:avLst/>
              <a:gdLst/>
              <a:ahLst/>
              <a:cxnLst/>
              <a:rect r="r" b="b" t="t" l="l"/>
              <a:pathLst>
                <a:path h="870393" w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710373"/>
                  </a:lnTo>
                  <a:lnTo>
                    <a:pt x="160020" y="870393"/>
                  </a:lnTo>
                  <a:lnTo>
                    <a:pt x="652780" y="870393"/>
                  </a:lnTo>
                  <a:lnTo>
                    <a:pt x="812800" y="710373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AD413D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63500" y="25400"/>
              <a:ext cx="685800" cy="7814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  <a:r>
                <a:rPr lang="en-US" sz="2482" spc="-104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06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9217686" y="6737575"/>
            <a:ext cx="7261880" cy="362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6"/>
              </a:lnSpc>
            </a:pPr>
            <a:r>
              <a:rPr lang="en-US" sz="2552">
                <a:solidFill>
                  <a:srgbClr val="002138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MAPA DE PROCESOS BPMN 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8351332" y="7483298"/>
            <a:ext cx="682209" cy="730549"/>
            <a:chOff x="0" y="0"/>
            <a:chExt cx="812800" cy="87039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70393"/>
            </a:xfrm>
            <a:custGeom>
              <a:avLst/>
              <a:gdLst/>
              <a:ahLst/>
              <a:cxnLst/>
              <a:rect r="r" b="b" t="t" l="l"/>
              <a:pathLst>
                <a:path h="870393" w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710373"/>
                  </a:lnTo>
                  <a:lnTo>
                    <a:pt x="160020" y="870393"/>
                  </a:lnTo>
                  <a:lnTo>
                    <a:pt x="652780" y="870393"/>
                  </a:lnTo>
                  <a:lnTo>
                    <a:pt x="812800" y="710373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AD413D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63500" y="25400"/>
              <a:ext cx="685800" cy="7814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  <a:r>
                <a:rPr lang="en-US" sz="2482" spc="-104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07</a:t>
              </a: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9217686" y="7639574"/>
            <a:ext cx="7261880" cy="362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6"/>
              </a:lnSpc>
            </a:pPr>
            <a:r>
              <a:rPr lang="en-US" sz="2552">
                <a:solidFill>
                  <a:srgbClr val="002138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MODELO DE DATOS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8351332" y="8318622"/>
            <a:ext cx="682209" cy="730549"/>
            <a:chOff x="0" y="0"/>
            <a:chExt cx="812800" cy="870393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70393"/>
            </a:xfrm>
            <a:custGeom>
              <a:avLst/>
              <a:gdLst/>
              <a:ahLst/>
              <a:cxnLst/>
              <a:rect r="r" b="b" t="t" l="l"/>
              <a:pathLst>
                <a:path h="870393" w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710373"/>
                  </a:lnTo>
                  <a:lnTo>
                    <a:pt x="160020" y="870393"/>
                  </a:lnTo>
                  <a:lnTo>
                    <a:pt x="652780" y="870393"/>
                  </a:lnTo>
                  <a:lnTo>
                    <a:pt x="812800" y="710373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AD413D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63500" y="25400"/>
              <a:ext cx="685800" cy="7814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  <a:r>
                <a:rPr lang="en-US" sz="2482" spc="-104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08</a:t>
              </a: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9217686" y="8544735"/>
            <a:ext cx="5329486" cy="362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6"/>
              </a:lnSpc>
            </a:pPr>
            <a:r>
              <a:rPr lang="en-US" sz="2552">
                <a:solidFill>
                  <a:srgbClr val="002138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SCRIPT BASE DE DATOS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8351332" y="9258300"/>
            <a:ext cx="682209" cy="730549"/>
            <a:chOff x="0" y="0"/>
            <a:chExt cx="812800" cy="870393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70393"/>
            </a:xfrm>
            <a:custGeom>
              <a:avLst/>
              <a:gdLst/>
              <a:ahLst/>
              <a:cxnLst/>
              <a:rect r="r" b="b" t="t" l="l"/>
              <a:pathLst>
                <a:path h="870393" w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710373"/>
                  </a:lnTo>
                  <a:lnTo>
                    <a:pt x="160020" y="870393"/>
                  </a:lnTo>
                  <a:lnTo>
                    <a:pt x="652780" y="870393"/>
                  </a:lnTo>
                  <a:lnTo>
                    <a:pt x="812800" y="710373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AD413D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63500" y="25400"/>
              <a:ext cx="685800" cy="7814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  <a:r>
                <a:rPr lang="en-US" sz="2482" spc="-104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08</a:t>
              </a: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9217686" y="9478987"/>
            <a:ext cx="10449517" cy="362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6"/>
              </a:lnSpc>
            </a:pPr>
            <a:r>
              <a:rPr lang="en-US" sz="2552">
                <a:solidFill>
                  <a:srgbClr val="002138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PRESENTACIÓN PROTOTIPO Y FUNCIONALIDADES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03" t="-12937" r="-2701" b="-1246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01439" y="749496"/>
            <a:ext cx="45733" cy="45619"/>
          </a:xfrm>
          <a:custGeom>
            <a:avLst/>
            <a:gdLst/>
            <a:ahLst/>
            <a:cxnLst/>
            <a:rect r="r" b="b" t="t" l="l"/>
            <a:pathLst>
              <a:path h="45619" w="45733">
                <a:moveTo>
                  <a:pt x="0" y="0"/>
                </a:moveTo>
                <a:lnTo>
                  <a:pt x="45733" y="0"/>
                </a:lnTo>
                <a:lnTo>
                  <a:pt x="45733" y="45619"/>
                </a:lnTo>
                <a:lnTo>
                  <a:pt x="0" y="45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607616" y="4459573"/>
            <a:ext cx="8554084" cy="1472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9"/>
              </a:lnSpc>
            </a:pPr>
            <a:r>
              <a:rPr lang="en-US" sz="10379">
                <a:solidFill>
                  <a:srgbClr val="002138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CONTEXTO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49875" y="2150790"/>
            <a:ext cx="7648387" cy="7571011"/>
            <a:chOff x="0" y="0"/>
            <a:chExt cx="10197850" cy="100946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197850" cy="10094682"/>
            </a:xfrm>
            <a:custGeom>
              <a:avLst/>
              <a:gdLst/>
              <a:ahLst/>
              <a:cxnLst/>
              <a:rect r="r" b="b" t="t" l="l"/>
              <a:pathLst>
                <a:path h="10094682" w="10197850">
                  <a:moveTo>
                    <a:pt x="0" y="0"/>
                  </a:moveTo>
                  <a:lnTo>
                    <a:pt x="10197850" y="0"/>
                  </a:lnTo>
                  <a:lnTo>
                    <a:pt x="10197850" y="10094682"/>
                  </a:lnTo>
                  <a:lnTo>
                    <a:pt x="0" y="100946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11564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362498">
              <a:off x="5088427" y="5388138"/>
              <a:ext cx="1411670" cy="498841"/>
            </a:xfrm>
            <a:custGeom>
              <a:avLst/>
              <a:gdLst/>
              <a:ahLst/>
              <a:cxnLst/>
              <a:rect r="r" b="b" t="t" l="l"/>
              <a:pathLst>
                <a:path h="498841" w="1411670">
                  <a:moveTo>
                    <a:pt x="0" y="0"/>
                  </a:moveTo>
                  <a:lnTo>
                    <a:pt x="1411669" y="0"/>
                  </a:lnTo>
                  <a:lnTo>
                    <a:pt x="1411669" y="498841"/>
                  </a:lnTo>
                  <a:lnTo>
                    <a:pt x="0" y="498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326189">
              <a:off x="235486" y="378926"/>
              <a:ext cx="1897303" cy="2133980"/>
            </a:xfrm>
            <a:custGeom>
              <a:avLst/>
              <a:gdLst/>
              <a:ahLst/>
              <a:cxnLst/>
              <a:rect r="r" b="b" t="t" l="l"/>
              <a:pathLst>
                <a:path h="2133980" w="1897303">
                  <a:moveTo>
                    <a:pt x="0" y="0"/>
                  </a:moveTo>
                  <a:lnTo>
                    <a:pt x="1897302" y="0"/>
                  </a:lnTo>
                  <a:lnTo>
                    <a:pt x="1897302" y="2133981"/>
                  </a:lnTo>
                  <a:lnTo>
                    <a:pt x="0" y="2133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362498">
              <a:off x="810313" y="1846706"/>
              <a:ext cx="620005" cy="280568"/>
            </a:xfrm>
            <a:custGeom>
              <a:avLst/>
              <a:gdLst/>
              <a:ahLst/>
              <a:cxnLst/>
              <a:rect r="r" b="b" t="t" l="l"/>
              <a:pathLst>
                <a:path h="280568" w="620005">
                  <a:moveTo>
                    <a:pt x="0" y="0"/>
                  </a:moveTo>
                  <a:lnTo>
                    <a:pt x="620005" y="0"/>
                  </a:lnTo>
                  <a:lnTo>
                    <a:pt x="620005" y="280567"/>
                  </a:lnTo>
                  <a:lnTo>
                    <a:pt x="0" y="2805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7116" t="0" r="-20943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2254360">
              <a:off x="8514905" y="3636694"/>
              <a:ext cx="1212354" cy="1286317"/>
            </a:xfrm>
            <a:custGeom>
              <a:avLst/>
              <a:gdLst/>
              <a:ahLst/>
              <a:cxnLst/>
              <a:rect r="r" b="b" t="t" l="l"/>
              <a:pathLst>
                <a:path h="1286317" w="1212354">
                  <a:moveTo>
                    <a:pt x="0" y="0"/>
                  </a:moveTo>
                  <a:lnTo>
                    <a:pt x="1212354" y="0"/>
                  </a:lnTo>
                  <a:lnTo>
                    <a:pt x="1212354" y="1286317"/>
                  </a:lnTo>
                  <a:lnTo>
                    <a:pt x="0" y="1286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5400000">
            <a:off x="4444876" y="-3489536"/>
            <a:ext cx="9316336" cy="17106339"/>
            <a:chOff x="0" y="0"/>
            <a:chExt cx="6019703" cy="1105317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019703" cy="11053173"/>
            </a:xfrm>
            <a:custGeom>
              <a:avLst/>
              <a:gdLst/>
              <a:ahLst/>
              <a:cxnLst/>
              <a:rect r="r" b="b" t="t" l="l"/>
              <a:pathLst>
                <a:path h="11053173" w="6019703">
                  <a:moveTo>
                    <a:pt x="5859683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0893154"/>
                  </a:lnTo>
                  <a:lnTo>
                    <a:pt x="160020" y="11053173"/>
                  </a:lnTo>
                  <a:lnTo>
                    <a:pt x="5859683" y="11053173"/>
                  </a:lnTo>
                  <a:lnTo>
                    <a:pt x="6019703" y="10893154"/>
                  </a:lnTo>
                  <a:lnTo>
                    <a:pt x="6019703" y="160020"/>
                  </a:lnTo>
                  <a:lnTo>
                    <a:pt x="585968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FFAC33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63500" y="25400"/>
              <a:ext cx="5892703" cy="109642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03" t="-12937" r="-2701" b="-12461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4485832" y="-3409669"/>
            <a:ext cx="9316336" cy="17106339"/>
            <a:chOff x="0" y="0"/>
            <a:chExt cx="6019703" cy="110531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19703" cy="11053173"/>
            </a:xfrm>
            <a:custGeom>
              <a:avLst/>
              <a:gdLst/>
              <a:ahLst/>
              <a:cxnLst/>
              <a:rect r="r" b="b" t="t" l="l"/>
              <a:pathLst>
                <a:path h="11053173" w="6019703">
                  <a:moveTo>
                    <a:pt x="5859683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0893154"/>
                  </a:lnTo>
                  <a:lnTo>
                    <a:pt x="160020" y="11053173"/>
                  </a:lnTo>
                  <a:lnTo>
                    <a:pt x="5859683" y="11053173"/>
                  </a:lnTo>
                  <a:lnTo>
                    <a:pt x="6019703" y="10893154"/>
                  </a:lnTo>
                  <a:lnTo>
                    <a:pt x="6019703" y="160020"/>
                  </a:lnTo>
                  <a:lnTo>
                    <a:pt x="585968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FFAC33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63500" y="25400"/>
              <a:ext cx="5892703" cy="109642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501439" y="749496"/>
            <a:ext cx="45733" cy="45619"/>
          </a:xfrm>
          <a:custGeom>
            <a:avLst/>
            <a:gdLst/>
            <a:ahLst/>
            <a:cxnLst/>
            <a:rect r="r" b="b" t="t" l="l"/>
            <a:pathLst>
              <a:path h="45619" w="45733">
                <a:moveTo>
                  <a:pt x="0" y="0"/>
                </a:moveTo>
                <a:lnTo>
                  <a:pt x="45733" y="0"/>
                </a:lnTo>
                <a:lnTo>
                  <a:pt x="45733" y="45619"/>
                </a:lnTo>
                <a:lnTo>
                  <a:pt x="0" y="45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17406">
            <a:off x="8712156" y="3184966"/>
            <a:ext cx="4195199" cy="4863999"/>
          </a:xfrm>
          <a:custGeom>
            <a:avLst/>
            <a:gdLst/>
            <a:ahLst/>
            <a:cxnLst/>
            <a:rect r="r" b="b" t="t" l="l"/>
            <a:pathLst>
              <a:path h="4863999" w="4195199">
                <a:moveTo>
                  <a:pt x="0" y="0"/>
                </a:moveTo>
                <a:lnTo>
                  <a:pt x="4195199" y="0"/>
                </a:lnTo>
                <a:lnTo>
                  <a:pt x="4195199" y="4863999"/>
                </a:lnTo>
                <a:lnTo>
                  <a:pt x="0" y="48639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34286" y="4318128"/>
            <a:ext cx="3370566" cy="4929529"/>
          </a:xfrm>
          <a:custGeom>
            <a:avLst/>
            <a:gdLst/>
            <a:ahLst/>
            <a:cxnLst/>
            <a:rect r="r" b="b" t="t" l="l"/>
            <a:pathLst>
              <a:path h="4929529" w="3370566">
                <a:moveTo>
                  <a:pt x="0" y="0"/>
                </a:moveTo>
                <a:lnTo>
                  <a:pt x="3370566" y="0"/>
                </a:lnTo>
                <a:lnTo>
                  <a:pt x="3370566" y="4929529"/>
                </a:lnTo>
                <a:lnTo>
                  <a:pt x="0" y="49295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291851" y="7170747"/>
            <a:ext cx="4713789" cy="2427601"/>
          </a:xfrm>
          <a:custGeom>
            <a:avLst/>
            <a:gdLst/>
            <a:ahLst/>
            <a:cxnLst/>
            <a:rect r="r" b="b" t="t" l="l"/>
            <a:pathLst>
              <a:path h="2427601" w="4713789">
                <a:moveTo>
                  <a:pt x="0" y="0"/>
                </a:moveTo>
                <a:lnTo>
                  <a:pt x="4713789" y="0"/>
                </a:lnTo>
                <a:lnTo>
                  <a:pt x="4713789" y="2427601"/>
                </a:lnTo>
                <a:lnTo>
                  <a:pt x="0" y="24276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-2392142">
            <a:off x="2319984" y="1153919"/>
            <a:ext cx="10272862" cy="476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860"/>
              </a:lnSpc>
              <a:spcBef>
                <a:spcPct val="0"/>
              </a:spcBef>
            </a:pPr>
            <a:r>
              <a:rPr lang="en-US" sz="10614">
                <a:solidFill>
                  <a:srgbClr val="002137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PROBLEMÁTICA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03" t="-12937" r="-2701" b="-1246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01439" y="749496"/>
            <a:ext cx="45733" cy="45619"/>
          </a:xfrm>
          <a:custGeom>
            <a:avLst/>
            <a:gdLst/>
            <a:ahLst/>
            <a:cxnLst/>
            <a:rect r="r" b="b" t="t" l="l"/>
            <a:pathLst>
              <a:path h="45619" w="45733">
                <a:moveTo>
                  <a:pt x="0" y="0"/>
                </a:moveTo>
                <a:lnTo>
                  <a:pt x="45733" y="0"/>
                </a:lnTo>
                <a:lnTo>
                  <a:pt x="45733" y="45619"/>
                </a:lnTo>
                <a:lnTo>
                  <a:pt x="0" y="45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5400000">
            <a:off x="4444876" y="-3489536"/>
            <a:ext cx="9316336" cy="17106339"/>
            <a:chOff x="0" y="0"/>
            <a:chExt cx="6019703" cy="1105317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19703" cy="11053173"/>
            </a:xfrm>
            <a:custGeom>
              <a:avLst/>
              <a:gdLst/>
              <a:ahLst/>
              <a:cxnLst/>
              <a:rect r="r" b="b" t="t" l="l"/>
              <a:pathLst>
                <a:path h="11053173" w="6019703">
                  <a:moveTo>
                    <a:pt x="5859683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0893154"/>
                  </a:lnTo>
                  <a:lnTo>
                    <a:pt x="160020" y="11053173"/>
                  </a:lnTo>
                  <a:lnTo>
                    <a:pt x="5859683" y="11053173"/>
                  </a:lnTo>
                  <a:lnTo>
                    <a:pt x="6019703" y="10893154"/>
                  </a:lnTo>
                  <a:lnTo>
                    <a:pt x="6019703" y="160020"/>
                  </a:lnTo>
                  <a:lnTo>
                    <a:pt x="585968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FFAC33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63500" y="25400"/>
              <a:ext cx="5892703" cy="109642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</a:p>
          </p:txBody>
        </p:sp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7809602" y="2548713"/>
          <a:ext cx="9449698" cy="6100112"/>
        </p:xfrm>
        <a:graphic>
          <a:graphicData uri="http://schemas.openxmlformats.org/drawingml/2006/table">
            <a:tbl>
              <a:tblPr/>
              <a:tblGrid>
                <a:gridCol w="1003171"/>
                <a:gridCol w="8446527"/>
              </a:tblGrid>
              <a:tr h="113264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29"/>
                        </a:lnSpc>
                        <a:defRPr/>
                      </a:pPr>
                      <a:r>
                        <a:rPr lang="en-US" sz="2878">
                          <a:solidFill>
                            <a:srgbClr val="002137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01</a:t>
                      </a:r>
                      <a:endParaRPr lang="en-US" sz="1100"/>
                    </a:p>
                  </a:txBody>
                  <a:tcPr marL="188417" marR="188417" marT="188417" marB="188417" anchor="ctr">
                    <a:lnL cmpd="sng" algn="ctr" cap="flat" w="19050">
                      <a:solidFill>
                        <a:srgbClr val="002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2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2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2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29"/>
                        </a:lnSpc>
                        <a:defRPr/>
                      </a:pPr>
                      <a:r>
                        <a:rPr lang="en-US" sz="2878">
                          <a:solidFill>
                            <a:srgbClr val="002137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Administrativos área deportiva.</a:t>
                      </a:r>
                      <a:endParaRPr lang="en-US" sz="1100"/>
                    </a:p>
                  </a:txBody>
                  <a:tcPr marL="188417" marR="188417" marT="188417" marB="188417" anchor="ctr">
                    <a:lnL cmpd="sng" algn="ctr" cap="flat" w="19050">
                      <a:solidFill>
                        <a:srgbClr val="002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2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2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2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07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29"/>
                        </a:lnSpc>
                        <a:defRPr/>
                      </a:pPr>
                      <a:r>
                        <a:rPr lang="en-US" sz="2878">
                          <a:solidFill>
                            <a:srgbClr val="002137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02</a:t>
                      </a:r>
                      <a:endParaRPr lang="en-US" sz="1100"/>
                    </a:p>
                  </a:txBody>
                  <a:tcPr marL="188417" marR="188417" marT="188417" marB="188417" anchor="ctr">
                    <a:lnL cmpd="sng" algn="ctr" cap="flat" w="19050">
                      <a:solidFill>
                        <a:srgbClr val="002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2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2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2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29"/>
                        </a:lnSpc>
                        <a:defRPr/>
                      </a:pPr>
                      <a:r>
                        <a:rPr lang="en-US" sz="2878">
                          <a:solidFill>
                            <a:srgbClr val="002137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Entrenadores y preparadores físicos</a:t>
                      </a:r>
                      <a:endParaRPr lang="en-US" sz="1100"/>
                    </a:p>
                  </a:txBody>
                  <a:tcPr marL="188417" marR="188417" marT="188417" marB="188417" anchor="ctr">
                    <a:lnL cmpd="sng" algn="ctr" cap="flat" w="19050">
                      <a:solidFill>
                        <a:srgbClr val="002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2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2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2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783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29"/>
                        </a:lnSpc>
                        <a:defRPr/>
                      </a:pPr>
                      <a:r>
                        <a:rPr lang="en-US" sz="2878">
                          <a:solidFill>
                            <a:srgbClr val="002137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03</a:t>
                      </a:r>
                      <a:endParaRPr lang="en-US" sz="1100"/>
                    </a:p>
                  </a:txBody>
                  <a:tcPr marL="188417" marR="188417" marT="188417" marB="188417" anchor="ctr">
                    <a:lnL cmpd="sng" algn="ctr" cap="flat" w="19050">
                      <a:solidFill>
                        <a:srgbClr val="002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2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2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2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29"/>
                        </a:lnSpc>
                        <a:defRPr/>
                      </a:pPr>
                      <a:r>
                        <a:rPr lang="en-US" sz="2878">
                          <a:solidFill>
                            <a:srgbClr val="002137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Estudiantes que pertenezcan a algún taller deportivo (Seleccionados).</a:t>
                      </a:r>
                      <a:endParaRPr lang="en-US" sz="1100"/>
                    </a:p>
                  </a:txBody>
                  <a:tcPr marL="188417" marR="188417" marT="188417" marB="188417" anchor="ctr">
                    <a:lnL cmpd="sng" algn="ctr" cap="flat" w="19050">
                      <a:solidFill>
                        <a:srgbClr val="002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2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2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2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783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29"/>
                        </a:lnSpc>
                        <a:defRPr/>
                      </a:pPr>
                      <a:r>
                        <a:rPr lang="en-US" sz="2878">
                          <a:solidFill>
                            <a:srgbClr val="002137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04</a:t>
                      </a:r>
                      <a:endParaRPr lang="en-US" sz="1100"/>
                    </a:p>
                  </a:txBody>
                  <a:tcPr marL="188417" marR="188417" marT="188417" marB="188417" anchor="ctr">
                    <a:lnL cmpd="sng" algn="ctr" cap="flat" w="19050">
                      <a:solidFill>
                        <a:srgbClr val="002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2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2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2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29"/>
                        </a:lnSpc>
                        <a:defRPr/>
                      </a:pPr>
                      <a:r>
                        <a:rPr lang="en-US" sz="2878">
                          <a:solidFill>
                            <a:srgbClr val="002137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Personas interesadas en talleres del área deportiva de la institución.</a:t>
                      </a:r>
                      <a:endParaRPr lang="en-US" sz="1100"/>
                    </a:p>
                  </a:txBody>
                  <a:tcPr marL="188417" marR="188417" marT="188417" marB="188417" anchor="ctr">
                    <a:lnL cmpd="sng" algn="ctr" cap="flat" w="19050">
                      <a:solidFill>
                        <a:srgbClr val="002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2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2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21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8" id="8"/>
          <p:cNvSpPr/>
          <p:nvPr/>
        </p:nvSpPr>
        <p:spPr>
          <a:xfrm flipH="false" flipV="false" rot="0">
            <a:off x="1504947" y="3541038"/>
            <a:ext cx="5752876" cy="4178026"/>
          </a:xfrm>
          <a:custGeom>
            <a:avLst/>
            <a:gdLst/>
            <a:ahLst/>
            <a:cxnLst/>
            <a:rect r="r" b="b" t="t" l="l"/>
            <a:pathLst>
              <a:path h="4178026" w="5752876">
                <a:moveTo>
                  <a:pt x="0" y="0"/>
                </a:moveTo>
                <a:lnTo>
                  <a:pt x="5752876" y="0"/>
                </a:lnTo>
                <a:lnTo>
                  <a:pt x="5752876" y="4178026"/>
                </a:lnTo>
                <a:lnTo>
                  <a:pt x="0" y="41780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-1560712">
            <a:off x="-170975" y="1994224"/>
            <a:ext cx="6821179" cy="349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4"/>
              </a:lnSpc>
              <a:spcBef>
                <a:spcPct val="0"/>
              </a:spcBef>
            </a:pPr>
            <a:r>
              <a:rPr lang="en-US" sz="6846">
                <a:solidFill>
                  <a:srgbClr val="002137"/>
                </a:solidFill>
                <a:latin typeface="Archivo Black"/>
                <a:ea typeface="Archivo Black"/>
                <a:cs typeface="Archivo Black"/>
                <a:sym typeface="Archivo Black"/>
              </a:rPr>
              <a:t>GRUPO OBJETIVO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03" t="-12937" r="-2701" b="-1246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55070" y="549955"/>
            <a:ext cx="45733" cy="45619"/>
          </a:xfrm>
          <a:custGeom>
            <a:avLst/>
            <a:gdLst/>
            <a:ahLst/>
            <a:cxnLst/>
            <a:rect r="r" b="b" t="t" l="l"/>
            <a:pathLst>
              <a:path h="45619" w="45733">
                <a:moveTo>
                  <a:pt x="0" y="0"/>
                </a:moveTo>
                <a:lnTo>
                  <a:pt x="45733" y="0"/>
                </a:lnTo>
                <a:lnTo>
                  <a:pt x="45733" y="45619"/>
                </a:lnTo>
                <a:lnTo>
                  <a:pt x="0" y="45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5400000">
            <a:off x="-2815572" y="4706592"/>
            <a:ext cx="7621871" cy="873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05"/>
              </a:lnSpc>
            </a:pPr>
            <a:r>
              <a:rPr lang="en-US" b="true" sz="5342">
                <a:solidFill>
                  <a:srgbClr val="FFFAE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NECESIDADES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323777" y="401460"/>
            <a:ext cx="15497062" cy="2276607"/>
            <a:chOff x="0" y="0"/>
            <a:chExt cx="139325377" cy="204676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12700" y="-12700"/>
              <a:ext cx="139350775" cy="20493092"/>
            </a:xfrm>
            <a:custGeom>
              <a:avLst/>
              <a:gdLst/>
              <a:ahLst/>
              <a:cxnLst/>
              <a:rect r="r" b="b" t="t" l="l"/>
              <a:pathLst>
                <a:path h="20493092" w="139350775">
                  <a:moveTo>
                    <a:pt x="138488452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19630761"/>
                  </a:lnTo>
                  <a:cubicBezTo>
                    <a:pt x="0" y="20103201"/>
                    <a:pt x="389890" y="20493092"/>
                    <a:pt x="862330" y="20493092"/>
                  </a:cubicBezTo>
                  <a:lnTo>
                    <a:pt x="138488452" y="20493092"/>
                  </a:lnTo>
                  <a:cubicBezTo>
                    <a:pt x="138960882" y="20493092"/>
                    <a:pt x="139350775" y="20103201"/>
                    <a:pt x="139350775" y="19630761"/>
                  </a:cubicBezTo>
                  <a:lnTo>
                    <a:pt x="139350775" y="862330"/>
                  </a:lnTo>
                  <a:cubicBezTo>
                    <a:pt x="139350775" y="389890"/>
                    <a:pt x="138960882" y="0"/>
                    <a:pt x="138488452" y="0"/>
                  </a:cubicBezTo>
                  <a:close/>
                  <a:moveTo>
                    <a:pt x="139160275" y="927100"/>
                  </a:moveTo>
                  <a:lnTo>
                    <a:pt x="139160275" y="19630761"/>
                  </a:lnTo>
                  <a:cubicBezTo>
                    <a:pt x="139160275" y="19997792"/>
                    <a:pt x="138855475" y="20302592"/>
                    <a:pt x="138488452" y="20302592"/>
                  </a:cubicBezTo>
                  <a:lnTo>
                    <a:pt x="862330" y="20302592"/>
                  </a:lnTo>
                  <a:cubicBezTo>
                    <a:pt x="495300" y="20302592"/>
                    <a:pt x="190500" y="19997792"/>
                    <a:pt x="190500" y="19630761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138488452" y="190500"/>
                  </a:lnTo>
                  <a:cubicBezTo>
                    <a:pt x="138855475" y="190500"/>
                    <a:pt x="139160275" y="495300"/>
                    <a:pt x="139160275" y="862330"/>
                  </a:cubicBezTo>
                  <a:lnTo>
                    <a:pt x="139160275" y="927100"/>
                  </a:lnTo>
                  <a:close/>
                </a:path>
              </a:pathLst>
            </a:custGeom>
            <a:solidFill>
              <a:srgbClr val="002137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4057787" y="1178062"/>
            <a:ext cx="13441269" cy="1298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6"/>
              </a:lnSpc>
            </a:pPr>
            <a:r>
              <a:rPr lang="en-US" sz="2497" spc="74">
                <a:solidFill>
                  <a:srgbClr val="00213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Sistema que les permita acceder y gestionar la información de todas las selecciones deportivas en un solo lugar, facilitando la supervisión y gestión de recursos.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96781" y="471864"/>
            <a:ext cx="3893807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7"/>
              </a:lnSpc>
            </a:pPr>
            <a:r>
              <a:rPr lang="en-US" b="true" sz="2597" spc="77">
                <a:solidFill>
                  <a:srgbClr val="0021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ADMINISTRATIVOS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605234" y="768535"/>
            <a:ext cx="1191547" cy="1542455"/>
          </a:xfrm>
          <a:custGeom>
            <a:avLst/>
            <a:gdLst/>
            <a:ahLst/>
            <a:cxnLst/>
            <a:rect r="r" b="b" t="t" l="l"/>
            <a:pathLst>
              <a:path h="1542455" w="1191547">
                <a:moveTo>
                  <a:pt x="0" y="0"/>
                </a:moveTo>
                <a:lnTo>
                  <a:pt x="1191547" y="0"/>
                </a:lnTo>
                <a:lnTo>
                  <a:pt x="1191547" y="1542456"/>
                </a:lnTo>
                <a:lnTo>
                  <a:pt x="0" y="15424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323777" y="2839991"/>
            <a:ext cx="15497062" cy="2556261"/>
            <a:chOff x="0" y="0"/>
            <a:chExt cx="139325377" cy="229819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12700" y="-12700"/>
              <a:ext cx="139350775" cy="23007303"/>
            </a:xfrm>
            <a:custGeom>
              <a:avLst/>
              <a:gdLst/>
              <a:ahLst/>
              <a:cxnLst/>
              <a:rect r="r" b="b" t="t" l="l"/>
              <a:pathLst>
                <a:path h="23007303" w="139350775">
                  <a:moveTo>
                    <a:pt x="138488452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22144972"/>
                  </a:lnTo>
                  <a:cubicBezTo>
                    <a:pt x="0" y="22617413"/>
                    <a:pt x="389890" y="23007303"/>
                    <a:pt x="862330" y="23007303"/>
                  </a:cubicBezTo>
                  <a:lnTo>
                    <a:pt x="138488452" y="23007303"/>
                  </a:lnTo>
                  <a:cubicBezTo>
                    <a:pt x="138960882" y="23007303"/>
                    <a:pt x="139350775" y="22617413"/>
                    <a:pt x="139350775" y="22144972"/>
                  </a:cubicBezTo>
                  <a:lnTo>
                    <a:pt x="139350775" y="862330"/>
                  </a:lnTo>
                  <a:cubicBezTo>
                    <a:pt x="139350775" y="389890"/>
                    <a:pt x="138960882" y="0"/>
                    <a:pt x="138488452" y="0"/>
                  </a:cubicBezTo>
                  <a:close/>
                  <a:moveTo>
                    <a:pt x="139160275" y="927100"/>
                  </a:moveTo>
                  <a:lnTo>
                    <a:pt x="139160275" y="22144972"/>
                  </a:lnTo>
                  <a:cubicBezTo>
                    <a:pt x="139160275" y="22512003"/>
                    <a:pt x="138855475" y="22816803"/>
                    <a:pt x="138488452" y="22816803"/>
                  </a:cubicBezTo>
                  <a:lnTo>
                    <a:pt x="862330" y="22816803"/>
                  </a:lnTo>
                  <a:cubicBezTo>
                    <a:pt x="495300" y="22816803"/>
                    <a:pt x="190500" y="22512003"/>
                    <a:pt x="190500" y="22144972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138488452" y="190500"/>
                  </a:lnTo>
                  <a:cubicBezTo>
                    <a:pt x="138855475" y="190500"/>
                    <a:pt x="139160275" y="495300"/>
                    <a:pt x="139160275" y="862330"/>
                  </a:cubicBezTo>
                  <a:lnTo>
                    <a:pt x="139160275" y="927100"/>
                  </a:lnTo>
                  <a:close/>
                </a:path>
              </a:pathLst>
            </a:custGeom>
            <a:solidFill>
              <a:srgbClr val="002137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2344228" y="3323459"/>
            <a:ext cx="1713558" cy="1589325"/>
          </a:xfrm>
          <a:custGeom>
            <a:avLst/>
            <a:gdLst/>
            <a:ahLst/>
            <a:cxnLst/>
            <a:rect r="r" b="b" t="t" l="l"/>
            <a:pathLst>
              <a:path h="1589325" w="1713558">
                <a:moveTo>
                  <a:pt x="0" y="0"/>
                </a:moveTo>
                <a:lnTo>
                  <a:pt x="1713559" y="0"/>
                </a:lnTo>
                <a:lnTo>
                  <a:pt x="1713559" y="1589325"/>
                </a:lnTo>
                <a:lnTo>
                  <a:pt x="0" y="15893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314748" y="3827219"/>
            <a:ext cx="13446383" cy="1298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6"/>
              </a:lnSpc>
            </a:pPr>
            <a:r>
              <a:rPr lang="en-US" sz="2497" spc="74">
                <a:solidFill>
                  <a:srgbClr val="002138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Sistema que les permita  registrar la asistencia, seguimiento del rendimiento de los seleccionados y optimice coordinación en la planificación de los  diferentes  entrenamientos.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57787" y="3246194"/>
            <a:ext cx="8320031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7"/>
              </a:lnSpc>
            </a:pPr>
            <a:r>
              <a:rPr lang="en-US" b="true" sz="2497" spc="74">
                <a:solidFill>
                  <a:srgbClr val="0021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ENTRENADORES &amp; PREPARADORES FÍSICOS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344228" y="5558177"/>
            <a:ext cx="15497062" cy="2073586"/>
            <a:chOff x="0" y="0"/>
            <a:chExt cx="139325377" cy="1864244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-12700" y="-12700"/>
              <a:ext cx="139350775" cy="18667848"/>
            </a:xfrm>
            <a:custGeom>
              <a:avLst/>
              <a:gdLst/>
              <a:ahLst/>
              <a:cxnLst/>
              <a:rect r="r" b="b" t="t" l="l"/>
              <a:pathLst>
                <a:path h="18667848" w="139350775">
                  <a:moveTo>
                    <a:pt x="138488452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17805518"/>
                  </a:lnTo>
                  <a:cubicBezTo>
                    <a:pt x="0" y="18277957"/>
                    <a:pt x="389890" y="18667848"/>
                    <a:pt x="862330" y="18667848"/>
                  </a:cubicBezTo>
                  <a:lnTo>
                    <a:pt x="138488452" y="18667848"/>
                  </a:lnTo>
                  <a:cubicBezTo>
                    <a:pt x="138960882" y="18667848"/>
                    <a:pt x="139350775" y="18277957"/>
                    <a:pt x="139350775" y="17805518"/>
                  </a:cubicBezTo>
                  <a:lnTo>
                    <a:pt x="139350775" y="862330"/>
                  </a:lnTo>
                  <a:cubicBezTo>
                    <a:pt x="139350775" y="389890"/>
                    <a:pt x="138960882" y="0"/>
                    <a:pt x="138488452" y="0"/>
                  </a:cubicBezTo>
                  <a:close/>
                  <a:moveTo>
                    <a:pt x="139160275" y="927100"/>
                  </a:moveTo>
                  <a:lnTo>
                    <a:pt x="139160275" y="17805518"/>
                  </a:lnTo>
                  <a:cubicBezTo>
                    <a:pt x="139160275" y="18172548"/>
                    <a:pt x="138855475" y="18477348"/>
                    <a:pt x="138488452" y="18477348"/>
                  </a:cubicBezTo>
                  <a:lnTo>
                    <a:pt x="862330" y="18477348"/>
                  </a:lnTo>
                  <a:cubicBezTo>
                    <a:pt x="495300" y="18477348"/>
                    <a:pt x="190500" y="18172548"/>
                    <a:pt x="190500" y="17805518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138488452" y="190500"/>
                  </a:lnTo>
                  <a:cubicBezTo>
                    <a:pt x="138855475" y="190500"/>
                    <a:pt x="139160275" y="495300"/>
                    <a:pt x="139160275" y="862330"/>
                  </a:cubicBezTo>
                  <a:lnTo>
                    <a:pt x="139160275" y="927100"/>
                  </a:lnTo>
                  <a:close/>
                </a:path>
              </a:pathLst>
            </a:custGeom>
            <a:solidFill>
              <a:srgbClr val="002137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2605234" y="5777252"/>
            <a:ext cx="1452553" cy="1583164"/>
          </a:xfrm>
          <a:custGeom>
            <a:avLst/>
            <a:gdLst/>
            <a:ahLst/>
            <a:cxnLst/>
            <a:rect r="r" b="b" t="t" l="l"/>
            <a:pathLst>
              <a:path h="1583164" w="1452553">
                <a:moveTo>
                  <a:pt x="0" y="0"/>
                </a:moveTo>
                <a:lnTo>
                  <a:pt x="1452553" y="0"/>
                </a:lnTo>
                <a:lnTo>
                  <a:pt x="1452553" y="1583164"/>
                </a:lnTo>
                <a:lnTo>
                  <a:pt x="0" y="15831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466351" y="5777252"/>
            <a:ext cx="3529419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7"/>
              </a:lnSpc>
            </a:pPr>
            <a:r>
              <a:rPr lang="en-US" b="true" sz="2597" spc="77">
                <a:solidFill>
                  <a:srgbClr val="0021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SELECCIONADOS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691124" y="6386852"/>
            <a:ext cx="12807932" cy="860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6"/>
              </a:lnSpc>
            </a:pPr>
            <a:r>
              <a:rPr lang="en-US" sz="2497" spc="74">
                <a:solidFill>
                  <a:srgbClr val="002138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Sistema dónde puedan poder consultar su rendimiento y asistencia de manera fácil, para autoevaluarse y mejorar su rendimiento.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2344228" y="7785139"/>
            <a:ext cx="15497062" cy="2100401"/>
            <a:chOff x="0" y="0"/>
            <a:chExt cx="139325377" cy="1888352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-12700" y="-12700"/>
              <a:ext cx="139350775" cy="18908930"/>
            </a:xfrm>
            <a:custGeom>
              <a:avLst/>
              <a:gdLst/>
              <a:ahLst/>
              <a:cxnLst/>
              <a:rect r="r" b="b" t="t" l="l"/>
              <a:pathLst>
                <a:path h="18908930" w="139350775">
                  <a:moveTo>
                    <a:pt x="138488452" y="0"/>
                  </a:moveTo>
                  <a:lnTo>
                    <a:pt x="862330" y="0"/>
                  </a:lnTo>
                  <a:cubicBezTo>
                    <a:pt x="389890" y="0"/>
                    <a:pt x="0" y="389890"/>
                    <a:pt x="0" y="862330"/>
                  </a:cubicBezTo>
                  <a:lnTo>
                    <a:pt x="0" y="18046598"/>
                  </a:lnTo>
                  <a:cubicBezTo>
                    <a:pt x="0" y="18519039"/>
                    <a:pt x="389890" y="18908930"/>
                    <a:pt x="862330" y="18908930"/>
                  </a:cubicBezTo>
                  <a:lnTo>
                    <a:pt x="138488452" y="18908930"/>
                  </a:lnTo>
                  <a:cubicBezTo>
                    <a:pt x="138960882" y="18908930"/>
                    <a:pt x="139350775" y="18519039"/>
                    <a:pt x="139350775" y="18046598"/>
                  </a:cubicBezTo>
                  <a:lnTo>
                    <a:pt x="139350775" y="862330"/>
                  </a:lnTo>
                  <a:cubicBezTo>
                    <a:pt x="139350775" y="389890"/>
                    <a:pt x="138960882" y="0"/>
                    <a:pt x="138488452" y="0"/>
                  </a:cubicBezTo>
                  <a:close/>
                  <a:moveTo>
                    <a:pt x="139160275" y="927100"/>
                  </a:moveTo>
                  <a:lnTo>
                    <a:pt x="139160275" y="18046598"/>
                  </a:lnTo>
                  <a:cubicBezTo>
                    <a:pt x="139160275" y="18413628"/>
                    <a:pt x="138855475" y="18718428"/>
                    <a:pt x="138488452" y="18718428"/>
                  </a:cubicBezTo>
                  <a:lnTo>
                    <a:pt x="862330" y="18718428"/>
                  </a:lnTo>
                  <a:cubicBezTo>
                    <a:pt x="495300" y="18718428"/>
                    <a:pt x="190500" y="18413628"/>
                    <a:pt x="190500" y="18046598"/>
                  </a:cubicBezTo>
                  <a:lnTo>
                    <a:pt x="190500" y="862330"/>
                  </a:lnTo>
                  <a:cubicBezTo>
                    <a:pt x="190500" y="495300"/>
                    <a:pt x="495300" y="190500"/>
                    <a:pt x="862330" y="190500"/>
                  </a:cubicBezTo>
                  <a:lnTo>
                    <a:pt x="138488452" y="190500"/>
                  </a:lnTo>
                  <a:cubicBezTo>
                    <a:pt x="138855475" y="190500"/>
                    <a:pt x="139160275" y="495300"/>
                    <a:pt x="139160275" y="862330"/>
                  </a:cubicBezTo>
                  <a:lnTo>
                    <a:pt x="139160275" y="927100"/>
                  </a:lnTo>
                  <a:close/>
                </a:path>
              </a:pathLst>
            </a:custGeom>
            <a:solidFill>
              <a:srgbClr val="002137"/>
            </a:solid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2605234" y="7940180"/>
            <a:ext cx="1323910" cy="1629428"/>
          </a:xfrm>
          <a:custGeom>
            <a:avLst/>
            <a:gdLst/>
            <a:ahLst/>
            <a:cxnLst/>
            <a:rect r="r" b="b" t="t" l="l"/>
            <a:pathLst>
              <a:path h="1629428" w="1323910">
                <a:moveTo>
                  <a:pt x="0" y="0"/>
                </a:moveTo>
                <a:lnTo>
                  <a:pt x="1323911" y="0"/>
                </a:lnTo>
                <a:lnTo>
                  <a:pt x="1323911" y="1629428"/>
                </a:lnTo>
                <a:lnTo>
                  <a:pt x="0" y="162942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4254161" y="7930655"/>
            <a:ext cx="4740285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7"/>
              </a:lnSpc>
            </a:pPr>
            <a:r>
              <a:rPr lang="en-US" b="true" sz="2597" spc="77">
                <a:solidFill>
                  <a:srgbClr val="00213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NUEVOS INTERESADOS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466351" y="8435480"/>
            <a:ext cx="12019569" cy="1298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6"/>
              </a:lnSpc>
            </a:pPr>
            <a:r>
              <a:rPr lang="en-US" sz="2497" spc="74">
                <a:solidFill>
                  <a:srgbClr val="002138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Necesitan una plataforma que les ofrezca detalles claros y completos sobre los diferentes talleres deportivos disponibles, así como los pasos para inscribirse a las diferentes disciplinas.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3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341461" y="-3168613"/>
            <a:ext cx="9316336" cy="17106339"/>
            <a:chOff x="0" y="0"/>
            <a:chExt cx="6019703" cy="110531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19703" cy="11053173"/>
            </a:xfrm>
            <a:custGeom>
              <a:avLst/>
              <a:gdLst/>
              <a:ahLst/>
              <a:cxnLst/>
              <a:rect r="r" b="b" t="t" l="l"/>
              <a:pathLst>
                <a:path h="11053173" w="6019703">
                  <a:moveTo>
                    <a:pt x="5859683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0893154"/>
                  </a:lnTo>
                  <a:lnTo>
                    <a:pt x="160020" y="11053173"/>
                  </a:lnTo>
                  <a:lnTo>
                    <a:pt x="5859683" y="11053173"/>
                  </a:lnTo>
                  <a:lnTo>
                    <a:pt x="6019703" y="10893154"/>
                  </a:lnTo>
                  <a:lnTo>
                    <a:pt x="6019703" y="160020"/>
                  </a:lnTo>
                  <a:lnTo>
                    <a:pt x="585968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FFAC33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63500" y="25400"/>
              <a:ext cx="5892703" cy="109642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844452" y="252630"/>
            <a:ext cx="10599097" cy="657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76"/>
              </a:lnSpc>
            </a:pPr>
            <a:r>
              <a:rPr lang="en-US" b="true" sz="4042">
                <a:solidFill>
                  <a:srgbClr val="FFFAE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JUSTIFICACIÓN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311922" y="2793160"/>
            <a:ext cx="3056959" cy="4700680"/>
            <a:chOff x="0" y="0"/>
            <a:chExt cx="4075945" cy="626757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7790" y="0"/>
              <a:ext cx="3940366" cy="3965148"/>
            </a:xfrm>
            <a:custGeom>
              <a:avLst/>
              <a:gdLst/>
              <a:ahLst/>
              <a:cxnLst/>
              <a:rect r="r" b="b" t="t" l="l"/>
              <a:pathLst>
                <a:path h="3965148" w="3940366">
                  <a:moveTo>
                    <a:pt x="0" y="0"/>
                  </a:moveTo>
                  <a:lnTo>
                    <a:pt x="3940366" y="0"/>
                  </a:lnTo>
                  <a:lnTo>
                    <a:pt x="3940366" y="3965148"/>
                  </a:lnTo>
                  <a:lnTo>
                    <a:pt x="0" y="3965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4614868"/>
              <a:ext cx="4075945" cy="1652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6"/>
                </a:lnSpc>
              </a:pPr>
              <a:r>
                <a:rPr lang="en-US" b="true" sz="3052">
                  <a:solidFill>
                    <a:srgbClr val="002138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SOLUCIÓN TECNOLÓGICA ESCALABLE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098585" y="2823071"/>
            <a:ext cx="3056959" cy="4640857"/>
            <a:chOff x="0" y="0"/>
            <a:chExt cx="4075945" cy="61878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38885" y="0"/>
              <a:ext cx="3998176" cy="3983183"/>
            </a:xfrm>
            <a:custGeom>
              <a:avLst/>
              <a:gdLst/>
              <a:ahLst/>
              <a:cxnLst/>
              <a:rect r="r" b="b" t="t" l="l"/>
              <a:pathLst>
                <a:path h="3983183" w="3998176">
                  <a:moveTo>
                    <a:pt x="0" y="0"/>
                  </a:moveTo>
                  <a:lnTo>
                    <a:pt x="3998176" y="0"/>
                  </a:lnTo>
                  <a:lnTo>
                    <a:pt x="3998176" y="3983183"/>
                  </a:lnTo>
                  <a:lnTo>
                    <a:pt x="0" y="3983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4535105"/>
              <a:ext cx="4075945" cy="1652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6"/>
                </a:lnSpc>
              </a:pPr>
              <a:r>
                <a:rPr lang="en-US" b="true" sz="3052">
                  <a:solidFill>
                    <a:srgbClr val="002138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FORTALECER LA COMUNIDAD DEPORTIVA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787315" y="2793160"/>
            <a:ext cx="3357806" cy="4700680"/>
            <a:chOff x="0" y="0"/>
            <a:chExt cx="4477075" cy="626757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477075" cy="4062945"/>
            </a:xfrm>
            <a:custGeom>
              <a:avLst/>
              <a:gdLst/>
              <a:ahLst/>
              <a:cxnLst/>
              <a:rect r="r" b="b" t="t" l="l"/>
              <a:pathLst>
                <a:path h="4062945" w="4477075">
                  <a:moveTo>
                    <a:pt x="0" y="0"/>
                  </a:moveTo>
                  <a:lnTo>
                    <a:pt x="4477075" y="0"/>
                  </a:lnTo>
                  <a:lnTo>
                    <a:pt x="4477075" y="4062945"/>
                  </a:lnTo>
                  <a:lnTo>
                    <a:pt x="0" y="40629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200565" y="4614868"/>
              <a:ext cx="4075945" cy="1652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6"/>
                </a:lnSpc>
              </a:pPr>
              <a:r>
                <a:rPr lang="en-US" b="true" sz="3052">
                  <a:solidFill>
                    <a:srgbClr val="002138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VISIBILIDAD DE TALENTOS DEPORTIVOS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260444" y="2709146"/>
            <a:ext cx="3056959" cy="4868709"/>
            <a:chOff x="0" y="0"/>
            <a:chExt cx="4075945" cy="649161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05100" y="1263978"/>
              <a:ext cx="3122968" cy="3569106"/>
            </a:xfrm>
            <a:custGeom>
              <a:avLst/>
              <a:gdLst/>
              <a:ahLst/>
              <a:cxnLst/>
              <a:rect r="r" b="b" t="t" l="l"/>
              <a:pathLst>
                <a:path h="3569106" w="3122968">
                  <a:moveTo>
                    <a:pt x="0" y="0"/>
                  </a:moveTo>
                  <a:lnTo>
                    <a:pt x="3122968" y="0"/>
                  </a:lnTo>
                  <a:lnTo>
                    <a:pt x="3122968" y="3569106"/>
                  </a:lnTo>
                  <a:lnTo>
                    <a:pt x="0" y="3569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153745" y="0"/>
              <a:ext cx="1323537" cy="1263978"/>
            </a:xfrm>
            <a:custGeom>
              <a:avLst/>
              <a:gdLst/>
              <a:ahLst/>
              <a:cxnLst/>
              <a:rect r="r" b="b" t="t" l="l"/>
              <a:pathLst>
                <a:path h="1263978" w="1323537">
                  <a:moveTo>
                    <a:pt x="0" y="0"/>
                  </a:moveTo>
                  <a:lnTo>
                    <a:pt x="1323537" y="0"/>
                  </a:lnTo>
                  <a:lnTo>
                    <a:pt x="1323537" y="1263978"/>
                  </a:lnTo>
                  <a:lnTo>
                    <a:pt x="0" y="1263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0" y="5385007"/>
              <a:ext cx="4075945" cy="11066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6"/>
                </a:lnSpc>
              </a:pPr>
              <a:r>
                <a:rPr lang="en-US" b="true" sz="3052">
                  <a:solidFill>
                    <a:srgbClr val="002138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CRECIMIENTO PROFESIONAL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3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341461" y="-3168613"/>
            <a:ext cx="9316336" cy="17106339"/>
            <a:chOff x="0" y="0"/>
            <a:chExt cx="6019703" cy="110531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19703" cy="11053173"/>
            </a:xfrm>
            <a:custGeom>
              <a:avLst/>
              <a:gdLst/>
              <a:ahLst/>
              <a:cxnLst/>
              <a:rect r="r" b="b" t="t" l="l"/>
              <a:pathLst>
                <a:path h="11053173" w="6019703">
                  <a:moveTo>
                    <a:pt x="5859683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0893154"/>
                  </a:lnTo>
                  <a:lnTo>
                    <a:pt x="160020" y="11053173"/>
                  </a:lnTo>
                  <a:lnTo>
                    <a:pt x="5859683" y="11053173"/>
                  </a:lnTo>
                  <a:lnTo>
                    <a:pt x="6019703" y="10893154"/>
                  </a:lnTo>
                  <a:lnTo>
                    <a:pt x="6019703" y="160020"/>
                  </a:lnTo>
                  <a:lnTo>
                    <a:pt x="585968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FFAC33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63500" y="25400"/>
              <a:ext cx="5892703" cy="109642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674873" y="1926980"/>
          <a:ext cx="14938254" cy="6431288"/>
        </p:xfrm>
        <a:graphic>
          <a:graphicData uri="http://schemas.openxmlformats.org/drawingml/2006/table">
            <a:tbl>
              <a:tblPr/>
              <a:tblGrid>
                <a:gridCol w="3734564"/>
                <a:gridCol w="3734564"/>
                <a:gridCol w="3734564"/>
                <a:gridCol w="3734564"/>
              </a:tblGrid>
              <a:tr h="13684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FASE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FECHA INICIO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FECHA FIN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SEMANA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9294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INICIO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12-08-2024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16-08-2024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38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PLANIFICACIÓN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19-08-2024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06-09-2024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2-4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38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EJECUCIÓN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09-09-2024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30-10-2024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5-11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318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MONITOREO Y CONTROL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30-10-2024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15-11-2024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12-14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38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CIERRE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15-11-2024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25-11-2024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14-15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3844452" y="252630"/>
            <a:ext cx="10599097" cy="657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76"/>
              </a:lnSpc>
            </a:pPr>
            <a:r>
              <a:rPr lang="en-US" b="true" sz="4042">
                <a:solidFill>
                  <a:srgbClr val="FFFAE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CRONOGRAMA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583275" y="9476519"/>
            <a:ext cx="3640005" cy="212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2"/>
              </a:lnSpc>
              <a:spcBef>
                <a:spcPct val="0"/>
              </a:spcBef>
            </a:pPr>
            <a:r>
              <a:rPr lang="en-US" b="true" sz="1251" spc="13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ELABORADO CON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299397" y="8358267"/>
            <a:ext cx="1471936" cy="1455018"/>
          </a:xfrm>
          <a:custGeom>
            <a:avLst/>
            <a:gdLst/>
            <a:ahLst/>
            <a:cxnLst/>
            <a:rect r="r" b="b" t="t" l="l"/>
            <a:pathLst>
              <a:path h="1455018" w="1471936">
                <a:moveTo>
                  <a:pt x="0" y="0"/>
                </a:moveTo>
                <a:lnTo>
                  <a:pt x="1471936" y="0"/>
                </a:lnTo>
                <a:lnTo>
                  <a:pt x="1471936" y="1455018"/>
                </a:lnTo>
                <a:lnTo>
                  <a:pt x="0" y="1455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3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4290"/>
            <a:ext cx="18219012" cy="10179873"/>
          </a:xfrm>
          <a:custGeom>
            <a:avLst/>
            <a:gdLst/>
            <a:ahLst/>
            <a:cxnLst/>
            <a:rect r="r" b="b" t="t" l="l"/>
            <a:pathLst>
              <a:path h="10179873" w="18219012">
                <a:moveTo>
                  <a:pt x="0" y="0"/>
                </a:moveTo>
                <a:lnTo>
                  <a:pt x="18219012" y="0"/>
                </a:lnTo>
                <a:lnTo>
                  <a:pt x="18219012" y="10179873"/>
                </a:lnTo>
                <a:lnTo>
                  <a:pt x="0" y="101798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DAGQeDyvjWc</dc:identifier>
  <dcterms:modified xsi:type="dcterms:W3CDTF">2011-08-01T06:04:30Z</dcterms:modified>
  <cp:revision>1</cp:revision>
  <dc:title>Presentación 5 PROYECTO FINAL - CAPSTONE</dc:title>
</cp:coreProperties>
</file>